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tif" ContentType="image/ti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0"/>
  </p:notesMasterIdLst>
  <p:sldIdLst>
    <p:sldId id="276" r:id="rId5"/>
    <p:sldId id="258" r:id="rId6"/>
    <p:sldId id="287" r:id="rId7"/>
    <p:sldId id="269" r:id="rId8"/>
    <p:sldId id="257" r:id="rId9"/>
    <p:sldId id="277" r:id="rId10"/>
    <p:sldId id="288" r:id="rId11"/>
    <p:sldId id="272" r:id="rId12"/>
    <p:sldId id="289" r:id="rId13"/>
    <p:sldId id="290" r:id="rId14"/>
    <p:sldId id="291" r:id="rId15"/>
    <p:sldId id="292" r:id="rId16"/>
    <p:sldId id="293" r:id="rId17"/>
    <p:sldId id="294" r:id="rId18"/>
    <p:sldId id="268" r:id="rId19"/>
  </p:sldIdLst>
  <p:sldSz cx="121793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500" b="0" i="0" u="none" strike="noStrike" cap="none" spc="0" normalizeH="0" baseline="0">
        <a:ln>
          <a:noFill/>
        </a:ln>
        <a:solidFill>
          <a:srgbClr val="000000"/>
        </a:solidFill>
        <a:effectLst/>
        <a:uFillTx/>
        <a:latin typeface="+mn-lt"/>
        <a:ea typeface="+mn-ea"/>
        <a:cs typeface="+mn-cs"/>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500" b="0" i="0" u="none" strike="noStrike" cap="none" spc="0" normalizeH="0" baseline="0">
        <a:ln>
          <a:noFill/>
        </a:ln>
        <a:solidFill>
          <a:srgbClr val="000000"/>
        </a:solidFill>
        <a:effectLst/>
        <a:uFillTx/>
        <a:latin typeface="+mn-lt"/>
        <a:ea typeface="+mn-ea"/>
        <a:cs typeface="+mn-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500" b="0" i="0" u="none" strike="noStrike" cap="none" spc="0" normalizeH="0" baseline="0">
        <a:ln>
          <a:noFill/>
        </a:ln>
        <a:solidFill>
          <a:srgbClr val="000000"/>
        </a:solidFill>
        <a:effectLst/>
        <a:uFillTx/>
        <a:latin typeface="+mn-lt"/>
        <a:ea typeface="+mn-ea"/>
        <a:cs typeface="+mn-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500" b="0" i="0" u="none" strike="noStrike" cap="none" spc="0" normalizeH="0" baseline="0">
        <a:ln>
          <a:noFill/>
        </a:ln>
        <a:solidFill>
          <a:srgbClr val="000000"/>
        </a:solidFill>
        <a:effectLst/>
        <a:uFillTx/>
        <a:latin typeface="+mn-lt"/>
        <a:ea typeface="+mn-ea"/>
        <a:cs typeface="+mn-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500" b="0" i="0" u="none" strike="noStrike" cap="none" spc="0" normalizeH="0" baseline="0">
        <a:ln>
          <a:noFill/>
        </a:ln>
        <a:solidFill>
          <a:srgbClr val="000000"/>
        </a:solidFill>
        <a:effectLst/>
        <a:uFillTx/>
        <a:latin typeface="+mn-lt"/>
        <a:ea typeface="+mn-ea"/>
        <a:cs typeface="+mn-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1500" b="0" i="0" u="none" strike="noStrike" cap="none" spc="0" normalizeH="0" baseline="0">
        <a:ln>
          <a:noFill/>
        </a:ln>
        <a:solidFill>
          <a:srgbClr val="000000"/>
        </a:solidFill>
        <a:effectLst/>
        <a:uFillTx/>
        <a:latin typeface="+mn-lt"/>
        <a:ea typeface="+mn-ea"/>
        <a:cs typeface="+mn-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1500" b="0" i="0" u="none" strike="noStrike" cap="none" spc="0" normalizeH="0" baseline="0">
        <a:ln>
          <a:noFill/>
        </a:ln>
        <a:solidFill>
          <a:srgbClr val="000000"/>
        </a:solidFill>
        <a:effectLst/>
        <a:uFillTx/>
        <a:latin typeface="+mn-lt"/>
        <a:ea typeface="+mn-ea"/>
        <a:cs typeface="+mn-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1500" b="0" i="0" u="none" strike="noStrike" cap="none" spc="0" normalizeH="0" baseline="0">
        <a:ln>
          <a:noFill/>
        </a:ln>
        <a:solidFill>
          <a:srgbClr val="000000"/>
        </a:solidFill>
        <a:effectLst/>
        <a:uFillTx/>
        <a:latin typeface="+mn-lt"/>
        <a:ea typeface="+mn-ea"/>
        <a:cs typeface="+mn-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1500" b="0" i="0" u="none" strike="noStrike" cap="none" spc="0" normalizeH="0" baseline="0">
        <a:ln>
          <a:noFill/>
        </a:ln>
        <a:solidFill>
          <a:srgbClr val="000000"/>
        </a:solidFill>
        <a:effectLst/>
        <a:uFillTx/>
        <a:latin typeface="+mn-lt"/>
        <a:ea typeface="+mn-ea"/>
        <a:cs typeface="+mn-cs"/>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or, Daniel" initials="SD" lastIdx="11" clrIdx="0">
    <p:extLst>
      <p:ext uri="{19B8F6BF-5375-455C-9EA6-DF929625EA0E}">
        <p15:presenceInfo xmlns:p15="http://schemas.microsoft.com/office/powerpoint/2012/main" userId="S-1-5-21-1986689757-1541160251-1501187911-2492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4272C1-3DC6-E5F8-E4FA-420DC2AD1997}" v="259" dt="2024-10-02T10:49:49.251"/>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CCACA"/>
          </a:solidFill>
        </a:fill>
      </a:tcStyle>
    </a:wholeTbl>
    <a:band2H>
      <a:tcTxStyle/>
      <a:tcStyle>
        <a:tcBdr/>
        <a:fill>
          <a:solidFill>
            <a:srgbClr val="F6E6E6"/>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9E0DB"/>
          </a:solidFill>
        </a:fill>
      </a:tcStyle>
    </a:wholeTbl>
    <a:band2H>
      <a:tcTxStyle/>
      <a:tcStyle>
        <a:tcBdr/>
        <a:fill>
          <a:solidFill>
            <a:srgbClr val="F4F0EE"/>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3" autoAdjust="0"/>
    <p:restoredTop sz="94726"/>
  </p:normalViewPr>
  <p:slideViewPr>
    <p:cSldViewPr snapToGrid="0">
      <p:cViewPr varScale="1">
        <p:scale>
          <a:sx n="107" d="100"/>
          <a:sy n="107"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ouche, Emilia" userId="S::emilia.trouche@envistaco.com::1ad350d9-832b-496a-b524-739402bd9702" providerId="AD" clId="Web-{834272C1-3DC6-E5F8-E4FA-420DC2AD1997}"/>
    <pc:docChg chg="modSld">
      <pc:chgData name="Trouche, Emilia" userId="S::emilia.trouche@envistaco.com::1ad350d9-832b-496a-b524-739402bd9702" providerId="AD" clId="Web-{834272C1-3DC6-E5F8-E4FA-420DC2AD1997}" dt="2024-10-02T10:49:45.204" v="255" actId="20577"/>
      <pc:docMkLst>
        <pc:docMk/>
      </pc:docMkLst>
      <pc:sldChg chg="modSp">
        <pc:chgData name="Trouche, Emilia" userId="S::emilia.trouche@envistaco.com::1ad350d9-832b-496a-b524-739402bd9702" providerId="AD" clId="Web-{834272C1-3DC6-E5F8-E4FA-420DC2AD1997}" dt="2024-10-02T10:49:22.251" v="252" actId="20577"/>
        <pc:sldMkLst>
          <pc:docMk/>
          <pc:sldMk cId="2747184725" sldId="277"/>
        </pc:sldMkLst>
        <pc:spChg chg="mod">
          <ac:chgData name="Trouche, Emilia" userId="S::emilia.trouche@envistaco.com::1ad350d9-832b-496a-b524-739402bd9702" providerId="AD" clId="Web-{834272C1-3DC6-E5F8-E4FA-420DC2AD1997}" dt="2024-10-02T10:49:22.251" v="252" actId="20577"/>
          <ac:spMkLst>
            <pc:docMk/>
            <pc:sldMk cId="2747184725" sldId="277"/>
            <ac:spMk id="204" creationId="{00000000-0000-0000-0000-000000000000}"/>
          </ac:spMkLst>
        </pc:spChg>
      </pc:sldChg>
      <pc:sldChg chg="modSp">
        <pc:chgData name="Trouche, Emilia" userId="S::emilia.trouche@envistaco.com::1ad350d9-832b-496a-b524-739402bd9702" providerId="AD" clId="Web-{834272C1-3DC6-E5F8-E4FA-420DC2AD1997}" dt="2024-10-02T10:45:57.766" v="248" actId="20577"/>
        <pc:sldMkLst>
          <pc:docMk/>
          <pc:sldMk cId="1641219235" sldId="287"/>
        </pc:sldMkLst>
        <pc:spChg chg="mod">
          <ac:chgData name="Trouche, Emilia" userId="S::emilia.trouche@envistaco.com::1ad350d9-832b-496a-b524-739402bd9702" providerId="AD" clId="Web-{834272C1-3DC6-E5F8-E4FA-420DC2AD1997}" dt="2024-10-02T10:45:57.766" v="248" actId="20577"/>
          <ac:spMkLst>
            <pc:docMk/>
            <pc:sldMk cId="1641219235" sldId="287"/>
            <ac:spMk id="5" creationId="{512B9A97-3500-021E-3EB1-B3BF50B87094}"/>
          </ac:spMkLst>
        </pc:spChg>
      </pc:sldChg>
      <pc:sldChg chg="modSp">
        <pc:chgData name="Trouche, Emilia" userId="S::emilia.trouche@envistaco.com::1ad350d9-832b-496a-b524-739402bd9702" providerId="AD" clId="Web-{834272C1-3DC6-E5F8-E4FA-420DC2AD1997}" dt="2024-10-02T10:49:45.204" v="255" actId="20577"/>
        <pc:sldMkLst>
          <pc:docMk/>
          <pc:sldMk cId="1295107574" sldId="288"/>
        </pc:sldMkLst>
        <pc:spChg chg="mod">
          <ac:chgData name="Trouche, Emilia" userId="S::emilia.trouche@envistaco.com::1ad350d9-832b-496a-b524-739402bd9702" providerId="AD" clId="Web-{834272C1-3DC6-E5F8-E4FA-420DC2AD1997}" dt="2024-10-02T10:49:45.204" v="255" actId="20577"/>
          <ac:spMkLst>
            <pc:docMk/>
            <pc:sldMk cId="1295107574" sldId="288"/>
            <ac:spMk id="204" creationId="{00000000-0000-0000-0000-000000000000}"/>
          </ac:spMkLst>
        </pc:spChg>
      </pc:sldChg>
    </pc:docChg>
  </pc:docChgLst>
  <pc:docChgLst>
    <pc:chgData name="Hengesbach, Anja" userId="dbee0f87-59bd-43d6-ab23-2f1015b2674e" providerId="ADAL" clId="{57EF2127-38B6-4674-A558-106FC50932B8}"/>
    <pc:docChg chg="modSld">
      <pc:chgData name="Hengesbach, Anja" userId="dbee0f87-59bd-43d6-ab23-2f1015b2674e" providerId="ADAL" clId="{57EF2127-38B6-4674-A558-106FC50932B8}" dt="2024-04-12T12:39:21.801" v="2" actId="13926"/>
      <pc:docMkLst>
        <pc:docMk/>
      </pc:docMkLst>
      <pc:sldChg chg="modSp mod">
        <pc:chgData name="Hengesbach, Anja" userId="dbee0f87-59bd-43d6-ab23-2f1015b2674e" providerId="ADAL" clId="{57EF2127-38B6-4674-A558-106FC50932B8}" dt="2024-04-12T12:39:06.558" v="0" actId="13926"/>
        <pc:sldMkLst>
          <pc:docMk/>
          <pc:sldMk cId="857750724" sldId="282"/>
        </pc:sldMkLst>
        <pc:spChg chg="mod">
          <ac:chgData name="Hengesbach, Anja" userId="dbee0f87-59bd-43d6-ab23-2f1015b2674e" providerId="ADAL" clId="{57EF2127-38B6-4674-A558-106FC50932B8}" dt="2024-04-12T12:39:06.558" v="0" actId="13926"/>
          <ac:spMkLst>
            <pc:docMk/>
            <pc:sldMk cId="857750724" sldId="282"/>
            <ac:spMk id="230" creationId="{00000000-0000-0000-0000-000000000000}"/>
          </ac:spMkLst>
        </pc:spChg>
      </pc:sldChg>
      <pc:sldChg chg="modSp mod">
        <pc:chgData name="Hengesbach, Anja" userId="dbee0f87-59bd-43d6-ab23-2f1015b2674e" providerId="ADAL" clId="{57EF2127-38B6-4674-A558-106FC50932B8}" dt="2024-04-12T12:39:17.681" v="1" actId="13926"/>
        <pc:sldMkLst>
          <pc:docMk/>
          <pc:sldMk cId="2354660815" sldId="284"/>
        </pc:sldMkLst>
        <pc:spChg chg="mod">
          <ac:chgData name="Hengesbach, Anja" userId="dbee0f87-59bd-43d6-ab23-2f1015b2674e" providerId="ADAL" clId="{57EF2127-38B6-4674-A558-106FC50932B8}" dt="2024-04-12T12:39:17.681" v="1" actId="13926"/>
          <ac:spMkLst>
            <pc:docMk/>
            <pc:sldMk cId="2354660815" sldId="284"/>
            <ac:spMk id="230" creationId="{00000000-0000-0000-0000-000000000000}"/>
          </ac:spMkLst>
        </pc:spChg>
      </pc:sldChg>
      <pc:sldChg chg="modSp mod">
        <pc:chgData name="Hengesbach, Anja" userId="dbee0f87-59bd-43d6-ab23-2f1015b2674e" providerId="ADAL" clId="{57EF2127-38B6-4674-A558-106FC50932B8}" dt="2024-04-12T12:39:21.801" v="2" actId="13926"/>
        <pc:sldMkLst>
          <pc:docMk/>
          <pc:sldMk cId="455061416" sldId="286"/>
        </pc:sldMkLst>
        <pc:spChg chg="mod">
          <ac:chgData name="Hengesbach, Anja" userId="dbee0f87-59bd-43d6-ab23-2f1015b2674e" providerId="ADAL" clId="{57EF2127-38B6-4674-A558-106FC50932B8}" dt="2024-04-12T12:39:21.801" v="2" actId="13926"/>
          <ac:spMkLst>
            <pc:docMk/>
            <pc:sldMk cId="455061416" sldId="286"/>
            <ac:spMk id="23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3" name="Shape 193"/>
          <p:cNvSpPr>
            <a:spLocks noGrp="1" noRot="1" noChangeAspect="1"/>
          </p:cNvSpPr>
          <p:nvPr>
            <p:ph type="sldImg"/>
          </p:nvPr>
        </p:nvSpPr>
        <p:spPr>
          <a:xfrm>
            <a:off x="1143000" y="685800"/>
            <a:ext cx="4572000" cy="3429000"/>
          </a:xfrm>
          <a:prstGeom prst="rect">
            <a:avLst/>
          </a:prstGeom>
        </p:spPr>
        <p:txBody>
          <a:bodyPr/>
          <a:lstStyle/>
          <a:p>
            <a:endParaRPr/>
          </a:p>
        </p:txBody>
      </p:sp>
      <p:sp>
        <p:nvSpPr>
          <p:cNvPr id="194" name="Shape 19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Arial"/>
      </a:defRPr>
    </a:lvl1pPr>
    <a:lvl2pPr indent="228600" latinLnBrk="0">
      <a:spcBef>
        <a:spcPts val="400"/>
      </a:spcBef>
      <a:defRPr sz="1200">
        <a:latin typeface="+mn-lt"/>
        <a:ea typeface="+mn-ea"/>
        <a:cs typeface="+mn-cs"/>
        <a:sym typeface="Arial"/>
      </a:defRPr>
    </a:lvl2pPr>
    <a:lvl3pPr indent="457200" latinLnBrk="0">
      <a:spcBef>
        <a:spcPts val="400"/>
      </a:spcBef>
      <a:defRPr sz="1200">
        <a:latin typeface="+mn-lt"/>
        <a:ea typeface="+mn-ea"/>
        <a:cs typeface="+mn-cs"/>
        <a:sym typeface="Arial"/>
      </a:defRPr>
    </a:lvl3pPr>
    <a:lvl4pPr indent="685800" latinLnBrk="0">
      <a:spcBef>
        <a:spcPts val="400"/>
      </a:spcBef>
      <a:defRPr sz="1200">
        <a:latin typeface="+mn-lt"/>
        <a:ea typeface="+mn-ea"/>
        <a:cs typeface="+mn-cs"/>
        <a:sym typeface="Arial"/>
      </a:defRPr>
    </a:lvl4pPr>
    <a:lvl5pPr indent="914400" latinLnBrk="0">
      <a:spcBef>
        <a:spcPts val="400"/>
      </a:spcBef>
      <a:defRPr sz="1200">
        <a:latin typeface="+mn-lt"/>
        <a:ea typeface="+mn-ea"/>
        <a:cs typeface="+mn-cs"/>
        <a:sym typeface="Arial"/>
      </a:defRPr>
    </a:lvl5pPr>
    <a:lvl6pPr indent="1143000" latinLnBrk="0">
      <a:spcBef>
        <a:spcPts val="400"/>
      </a:spcBef>
      <a:defRPr sz="1200">
        <a:latin typeface="+mn-lt"/>
        <a:ea typeface="+mn-ea"/>
        <a:cs typeface="+mn-cs"/>
        <a:sym typeface="Arial"/>
      </a:defRPr>
    </a:lvl6pPr>
    <a:lvl7pPr indent="1371600" latinLnBrk="0">
      <a:spcBef>
        <a:spcPts val="400"/>
      </a:spcBef>
      <a:defRPr sz="1200">
        <a:latin typeface="+mn-lt"/>
        <a:ea typeface="+mn-ea"/>
        <a:cs typeface="+mn-cs"/>
        <a:sym typeface="Arial"/>
      </a:defRPr>
    </a:lvl7pPr>
    <a:lvl8pPr indent="1600200" latinLnBrk="0">
      <a:spcBef>
        <a:spcPts val="400"/>
      </a:spcBef>
      <a:defRPr sz="1200">
        <a:latin typeface="+mn-lt"/>
        <a:ea typeface="+mn-ea"/>
        <a:cs typeface="+mn-cs"/>
        <a:sym typeface="Arial"/>
      </a:defRPr>
    </a:lvl8pPr>
    <a:lvl9pPr indent="1828800" latinLnBrk="0">
      <a:spcBef>
        <a:spcPts val="400"/>
      </a:spcBef>
      <a:defRPr sz="1200">
        <a:latin typeface="+mn-lt"/>
        <a:ea typeface="+mn-ea"/>
        <a:cs typeface="+mn-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685800"/>
            <a:ext cx="6089650" cy="3429000"/>
          </a:xfrm>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US" sz="1200" kern="1200" baseline="0">
              <a:solidFill>
                <a:schemeClr val="tx1"/>
              </a:solidFill>
              <a:latin typeface="Arial" pitchFamily="-65" charset="0"/>
              <a:ea typeface="Arial" pitchFamily="-65" charset="0"/>
              <a:cs typeface="Arial" pitchFamily="-65" charset="0"/>
            </a:endParaRPr>
          </a:p>
        </p:txBody>
      </p:sp>
      <p:sp>
        <p:nvSpPr>
          <p:cNvPr id="4" name="Slide Number Placeholder 3"/>
          <p:cNvSpPr>
            <a:spLocks noGrp="1"/>
          </p:cNvSpPr>
          <p:nvPr>
            <p:ph type="sldNum" sz="quarter" idx="10"/>
          </p:nvPr>
        </p:nvSpPr>
        <p:spPr/>
        <p:txBody>
          <a:bodyPr/>
          <a:lstStyle/>
          <a:p>
            <a:pPr>
              <a:defRPr/>
            </a:pPr>
            <a:fld id="{58B32C07-7517-41F6-BC47-7451DA2B0AC0}" type="slidenum">
              <a:rPr lang="en-US" smtClean="0"/>
              <a:pPr>
                <a:defRPr/>
              </a:pPr>
              <a:t>1</a:t>
            </a:fld>
            <a:endParaRPr lang="en-US"/>
          </a:p>
        </p:txBody>
      </p:sp>
    </p:spTree>
    <p:extLst>
      <p:ext uri="{BB962C8B-B14F-4D97-AF65-F5344CB8AC3E}">
        <p14:creationId xmlns:p14="http://schemas.microsoft.com/office/powerpoint/2010/main" val="2057553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685800"/>
            <a:ext cx="6089650" cy="3429000"/>
          </a:xfrm>
        </p:spPr>
      </p:sp>
      <p:sp>
        <p:nvSpPr>
          <p:cNvPr id="3" name="Notes Placeholder 2"/>
          <p:cNvSpPr>
            <a:spLocks noGrp="1"/>
          </p:cNvSpPr>
          <p:nvPr>
            <p:ph type="body" idx="1"/>
          </p:nvPr>
        </p:nvSpPr>
        <p:spPr/>
        <p:txBody>
          <a:bodyPr/>
          <a:lstStyle/>
          <a:p>
            <a:r>
              <a:rPr lang="en-US" dirty="0"/>
              <a:t>Check if additional Clinician Release Form would be necessary?</a:t>
            </a:r>
          </a:p>
        </p:txBody>
      </p:sp>
    </p:spTree>
    <p:extLst>
      <p:ext uri="{BB962C8B-B14F-4D97-AF65-F5344CB8AC3E}">
        <p14:creationId xmlns:p14="http://schemas.microsoft.com/office/powerpoint/2010/main" val="2659637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685800"/>
            <a:ext cx="608965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71387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685800"/>
            <a:ext cx="608965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96590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685800"/>
            <a:ext cx="608965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76377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Table of content &amp; Chapter">
    <p:spTree>
      <p:nvGrpSpPr>
        <p:cNvPr id="1" name=""/>
        <p:cNvGrpSpPr/>
        <p:nvPr/>
      </p:nvGrpSpPr>
      <p:grpSpPr>
        <a:xfrm>
          <a:off x="0" y="0"/>
          <a:ext cx="0" cy="0"/>
          <a:chOff x="0" y="0"/>
          <a:chExt cx="0" cy="0"/>
        </a:xfrm>
      </p:grpSpPr>
      <p:pic>
        <p:nvPicPr>
          <p:cNvPr id="23" name="Bildobjekt 12" descr="Bildobjekt 12"/>
          <p:cNvPicPr>
            <a:picLocks noChangeAspect="1"/>
          </p:cNvPicPr>
          <p:nvPr/>
        </p:nvPicPr>
        <p:blipFill>
          <a:blip r:embed="rId2"/>
          <a:srcRect r="39221"/>
          <a:stretch>
            <a:fillRect/>
          </a:stretch>
        </p:blipFill>
        <p:spPr>
          <a:xfrm>
            <a:off x="10869613" y="412553"/>
            <a:ext cx="900589" cy="405792"/>
          </a:xfrm>
          <a:prstGeom prst="rect">
            <a:avLst/>
          </a:prstGeom>
          <a:ln w="12700">
            <a:miter lim="400000"/>
          </a:ln>
        </p:spPr>
      </p:pic>
      <p:sp>
        <p:nvSpPr>
          <p:cNvPr id="26" name="Número de diapositiva"/>
          <p:cNvSpPr txBox="1">
            <a:spLocks noGrp="1"/>
          </p:cNvSpPr>
          <p:nvPr>
            <p:ph type="sldNum" sz="quarter" idx="2"/>
          </p:nvPr>
        </p:nvSpPr>
        <p:spPr>
          <a:xfrm>
            <a:off x="8728498" y="6356350"/>
            <a:ext cx="2841837" cy="368300"/>
          </a:xfrm>
          <a:prstGeom prst="rect">
            <a:avLst/>
          </a:prstGeom>
        </p:spPr>
        <p:txBody>
          <a:bodyPr/>
          <a:lstStyle/>
          <a:p>
            <a:fld id="{86CB4B4D-7CA3-9044-876B-883B54F8677D}" type="slidenum">
              <a:t>‹#›</a:t>
            </a:fld>
            <a:endParaRPr/>
          </a:p>
        </p:txBody>
      </p:sp>
      <p:sp>
        <p:nvSpPr>
          <p:cNvPr id="2" name="Title 1">
            <a:extLst>
              <a:ext uri="{FF2B5EF4-FFF2-40B4-BE49-F238E27FC236}">
                <a16:creationId xmlns:a16="http://schemas.microsoft.com/office/drawing/2014/main" id="{1FF19CE4-AA21-30B6-7367-E97E98A01E01}"/>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29113CD1-DDF9-9649-C8D1-983A68C39744}"/>
              </a:ext>
            </a:extLst>
          </p:cNvPr>
          <p:cNvSpPr>
            <a:spLocks noGrp="1"/>
          </p:cNvSpPr>
          <p:nvPr>
            <p:ph sz="quarter" idx="10"/>
          </p:nvPr>
        </p:nvSpPr>
        <p:spPr>
          <a:xfrm>
            <a:off x="996313" y="1767155"/>
            <a:ext cx="9516112" cy="4254233"/>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Photo slides">
    <p:spTree>
      <p:nvGrpSpPr>
        <p:cNvPr id="1" name=""/>
        <p:cNvGrpSpPr/>
        <p:nvPr/>
      </p:nvGrpSpPr>
      <p:grpSpPr>
        <a:xfrm>
          <a:off x="0" y="0"/>
          <a:ext cx="0" cy="0"/>
          <a:chOff x="0" y="0"/>
          <a:chExt cx="0" cy="0"/>
        </a:xfrm>
      </p:grpSpPr>
      <p:sp>
        <p:nvSpPr>
          <p:cNvPr id="44" name="Texto del título"/>
          <p:cNvSpPr txBox="1">
            <a:spLocks noGrp="1"/>
          </p:cNvSpPr>
          <p:nvPr>
            <p:ph type="title"/>
          </p:nvPr>
        </p:nvSpPr>
        <p:spPr>
          <a:prstGeom prst="rect">
            <a:avLst/>
          </a:prstGeom>
        </p:spPr>
        <p:txBody>
          <a:bodyPr/>
          <a:lstStyle/>
          <a:p>
            <a:r>
              <a:t>Texto del título</a:t>
            </a:r>
          </a:p>
        </p:txBody>
      </p:sp>
      <p:sp>
        <p:nvSpPr>
          <p:cNvPr id="45" name="Platshållare för bild 13"/>
          <p:cNvSpPr>
            <a:spLocks noGrp="1"/>
          </p:cNvSpPr>
          <p:nvPr>
            <p:ph type="pic" sz="quarter" idx="13"/>
          </p:nvPr>
        </p:nvSpPr>
        <p:spPr>
          <a:xfrm>
            <a:off x="996313" y="1900719"/>
            <a:ext cx="4320000" cy="3004656"/>
          </a:xfrm>
          <a:prstGeom prst="rect">
            <a:avLst/>
          </a:prstGeom>
        </p:spPr>
        <p:txBody>
          <a:bodyPr lIns="91439" rIns="91439"/>
          <a:lstStyle/>
          <a:p>
            <a:endParaRPr/>
          </a:p>
        </p:txBody>
      </p:sp>
      <p:sp>
        <p:nvSpPr>
          <p:cNvPr id="46" name="Nivel de texto 1…"/>
          <p:cNvSpPr txBox="1">
            <a:spLocks noGrp="1"/>
          </p:cNvSpPr>
          <p:nvPr>
            <p:ph type="body" sz="quarter" idx="1"/>
          </p:nvPr>
        </p:nvSpPr>
        <p:spPr>
          <a:xfrm>
            <a:off x="996313" y="5080035"/>
            <a:ext cx="4330323" cy="1202077"/>
          </a:xfrm>
          <a:prstGeom prst="rect">
            <a:avLst/>
          </a:prstGeom>
        </p:spPr>
        <p:txBody>
          <a:bodyPr>
            <a:normAutofit/>
          </a:bodyPr>
          <a:lstStyle>
            <a:lvl1pPr marL="0" indent="0">
              <a:buClrTx/>
              <a:buSzTx/>
              <a:buFontTx/>
              <a:buNone/>
              <a:defRPr sz="1200"/>
            </a:lvl1pPr>
            <a:lvl2pPr marL="0" indent="0">
              <a:buClrTx/>
              <a:buSzTx/>
              <a:buFontTx/>
              <a:buNone/>
              <a:defRPr sz="1200"/>
            </a:lvl2pPr>
            <a:lvl3pPr marL="182562" indent="0">
              <a:buClrTx/>
              <a:buFontTx/>
              <a:buNone/>
              <a:defRPr sz="1200"/>
            </a:lvl3pPr>
            <a:lvl4pPr marL="354012" indent="0">
              <a:buClrTx/>
              <a:buFontTx/>
              <a:buNone/>
              <a:defRPr sz="1200"/>
            </a:lvl4pPr>
            <a:lvl5pPr marL="544512" indent="0">
              <a:buClrTx/>
              <a:buFontTx/>
              <a:buNone/>
              <a:defRPr sz="1200"/>
            </a:lvl5pPr>
          </a:lstStyle>
          <a:p>
            <a:endParaRPr/>
          </a:p>
        </p:txBody>
      </p:sp>
      <p:sp>
        <p:nvSpPr>
          <p:cNvPr id="48" name="Platshållare för bild 13"/>
          <p:cNvSpPr>
            <a:spLocks noGrp="1"/>
          </p:cNvSpPr>
          <p:nvPr>
            <p:ph type="pic" sz="quarter" idx="14"/>
          </p:nvPr>
        </p:nvSpPr>
        <p:spPr>
          <a:xfrm>
            <a:off x="6192425" y="1875569"/>
            <a:ext cx="4320000" cy="3004656"/>
          </a:xfrm>
          <a:prstGeom prst="rect">
            <a:avLst/>
          </a:prstGeom>
        </p:spPr>
        <p:txBody>
          <a:bodyPr lIns="91439" rIns="91439"/>
          <a:lstStyle/>
          <a:p>
            <a:endParaRPr/>
          </a:p>
        </p:txBody>
      </p:sp>
      <p:sp>
        <p:nvSpPr>
          <p:cNvPr id="49" name="Platshållare för text 21"/>
          <p:cNvSpPr>
            <a:spLocks noGrp="1"/>
          </p:cNvSpPr>
          <p:nvPr>
            <p:ph type="body" sz="quarter" idx="15"/>
          </p:nvPr>
        </p:nvSpPr>
        <p:spPr>
          <a:xfrm>
            <a:off x="6174424" y="5080034"/>
            <a:ext cx="4356001" cy="1202077"/>
          </a:xfrm>
          <a:prstGeom prst="rect">
            <a:avLst/>
          </a:prstGeom>
        </p:spPr>
        <p:txBody>
          <a:bodyPr>
            <a:normAutofit/>
          </a:bodyPr>
          <a:lstStyle>
            <a:lvl1pPr>
              <a:buFontTx/>
              <a:buNone/>
              <a:defRPr/>
            </a:lvl1pPr>
          </a:lstStyle>
          <a:p>
            <a:pPr marL="0" indent="0">
              <a:buClrTx/>
              <a:buSzTx/>
              <a:buFontTx/>
              <a:buNone/>
              <a:defRPr sz="1200"/>
            </a:pPr>
            <a:endParaRPr/>
          </a:p>
        </p:txBody>
      </p:sp>
      <p:pic>
        <p:nvPicPr>
          <p:cNvPr id="51" name="Bildobjekt 12" descr="Bildobjekt 12"/>
          <p:cNvPicPr>
            <a:picLocks noChangeAspect="1"/>
          </p:cNvPicPr>
          <p:nvPr/>
        </p:nvPicPr>
        <p:blipFill>
          <a:blip r:embed="rId2"/>
          <a:srcRect r="39221"/>
          <a:stretch>
            <a:fillRect/>
          </a:stretch>
        </p:blipFill>
        <p:spPr>
          <a:xfrm>
            <a:off x="10869613" y="412553"/>
            <a:ext cx="900589" cy="405792"/>
          </a:xfrm>
          <a:prstGeom prst="rect">
            <a:avLst/>
          </a:prstGeom>
          <a:ln w="12700">
            <a:miter lim="400000"/>
          </a:ln>
        </p:spPr>
      </p:pic>
      <p:sp>
        <p:nvSpPr>
          <p:cNvPr id="52" name="Número de diapositiva"/>
          <p:cNvSpPr txBox="1">
            <a:spLocks noGrp="1"/>
          </p:cNvSpPr>
          <p:nvPr>
            <p:ph type="sldNum" sz="quarter" idx="2"/>
          </p:nvPr>
        </p:nvSpPr>
        <p:spPr>
          <a:xfrm>
            <a:off x="11687175" y="6446484"/>
            <a:ext cx="139837" cy="186782"/>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90" name="Texto del título"/>
          <p:cNvSpPr txBox="1">
            <a:spLocks noGrp="1"/>
          </p:cNvSpPr>
          <p:nvPr>
            <p:ph type="title"/>
          </p:nvPr>
        </p:nvSpPr>
        <p:spPr>
          <a:prstGeom prst="rect">
            <a:avLst/>
          </a:prstGeom>
        </p:spPr>
        <p:txBody>
          <a:bodyPr/>
          <a:lstStyle/>
          <a:p>
            <a:r>
              <a:t>Texto del título</a:t>
            </a:r>
          </a:p>
        </p:txBody>
      </p:sp>
      <p:pic>
        <p:nvPicPr>
          <p:cNvPr id="91" name="Bildobjekt 12" descr="Bildobjekt 12"/>
          <p:cNvPicPr>
            <a:picLocks noChangeAspect="1"/>
          </p:cNvPicPr>
          <p:nvPr/>
        </p:nvPicPr>
        <p:blipFill>
          <a:blip r:embed="rId2"/>
          <a:srcRect r="39221"/>
          <a:stretch>
            <a:fillRect/>
          </a:stretch>
        </p:blipFill>
        <p:spPr>
          <a:xfrm>
            <a:off x="10869613" y="412553"/>
            <a:ext cx="900589" cy="405792"/>
          </a:xfrm>
          <a:prstGeom prst="rect">
            <a:avLst/>
          </a:prstGeom>
          <a:ln w="12700">
            <a:miter lim="400000"/>
          </a:ln>
        </p:spPr>
      </p:pic>
      <p:sp>
        <p:nvSpPr>
          <p:cNvPr id="92"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Blank only">
    <p:spTree>
      <p:nvGrpSpPr>
        <p:cNvPr id="1" name=""/>
        <p:cNvGrpSpPr/>
        <p:nvPr/>
      </p:nvGrpSpPr>
      <p:grpSpPr>
        <a:xfrm>
          <a:off x="0" y="0"/>
          <a:ext cx="0" cy="0"/>
          <a:chOff x="0" y="0"/>
          <a:chExt cx="0" cy="0"/>
        </a:xfrm>
      </p:grpSpPr>
      <p:sp>
        <p:nvSpPr>
          <p:cNvPr id="187" name="Número de diapositiva"/>
          <p:cNvSpPr txBox="1">
            <a:spLocks noGrp="1"/>
          </p:cNvSpPr>
          <p:nvPr>
            <p:ph type="sldNum" sz="quarter" idx="2"/>
          </p:nvPr>
        </p:nvSpPr>
        <p:spPr>
          <a:xfrm>
            <a:off x="8728498" y="6356350"/>
            <a:ext cx="2841837" cy="368300"/>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ti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sp>
        <p:nvSpPr>
          <p:cNvPr id="2" name="Texto del título"/>
          <p:cNvSpPr txBox="1">
            <a:spLocks noGrp="1"/>
          </p:cNvSpPr>
          <p:nvPr>
            <p:ph type="title"/>
          </p:nvPr>
        </p:nvSpPr>
        <p:spPr>
          <a:xfrm>
            <a:off x="996313" y="274637"/>
            <a:ext cx="9516112" cy="1112373"/>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normAutofit/>
          </a:bodyPr>
          <a:lstStyle/>
          <a:p>
            <a:r>
              <a:rPr lang="de-CH"/>
              <a:t>Sample title with</a:t>
            </a:r>
            <a:br>
              <a:rPr lang="de-CH"/>
            </a:br>
            <a:r>
              <a:rPr lang="de-CH"/>
              <a:t>two lines</a:t>
            </a:r>
            <a:endParaRPr/>
          </a:p>
        </p:txBody>
      </p:sp>
      <p:pic>
        <p:nvPicPr>
          <p:cNvPr id="3" name="Bildobjekt 12" descr="Bildobjekt 12"/>
          <p:cNvPicPr>
            <a:picLocks noChangeAspect="1"/>
          </p:cNvPicPr>
          <p:nvPr/>
        </p:nvPicPr>
        <p:blipFill>
          <a:blip r:embed="rId6"/>
          <a:srcRect r="39221"/>
          <a:stretch>
            <a:fillRect/>
          </a:stretch>
        </p:blipFill>
        <p:spPr>
          <a:xfrm>
            <a:off x="10869613" y="412553"/>
            <a:ext cx="900589" cy="405792"/>
          </a:xfrm>
          <a:prstGeom prst="rect">
            <a:avLst/>
          </a:prstGeom>
          <a:ln w="12700">
            <a:miter lim="400000"/>
          </a:ln>
        </p:spPr>
      </p:pic>
      <p:sp>
        <p:nvSpPr>
          <p:cNvPr id="4" name="Nivel de texto 1…"/>
          <p:cNvSpPr txBox="1">
            <a:spLocks noGrp="1"/>
          </p:cNvSpPr>
          <p:nvPr>
            <p:ph type="body" idx="1"/>
          </p:nvPr>
        </p:nvSpPr>
        <p:spPr>
          <a:xfrm>
            <a:off x="996313" y="1600200"/>
            <a:ext cx="10574021" cy="4554020"/>
          </a:xfrm>
          <a:prstGeom prst="rect">
            <a:avLst/>
          </a:prstGeom>
          <a:ln w="12700">
            <a:miter lim="400000"/>
          </a:ln>
          <a:extLst>
            <a:ext uri="{C572A759-6A51-4108-AA02-DFA0A04FC94B}">
              <ma14:wrappingTextBoxFlag xmlns="" xmlns:ma14="http://schemas.microsoft.com/office/mac/drawingml/2011/main" val="1"/>
            </a:ext>
          </a:extLst>
        </p:spPr>
        <p:txBody>
          <a:bodyPr lIns="45719" rIns="45719"/>
          <a:lstStyle/>
          <a:p>
            <a:r>
              <a:t>Nivel de texto 1</a:t>
            </a:r>
            <a:r>
              <a:rPr lang="de-CH"/>
              <a:t> ölaksjd fölkajs dölfk jasöldkfj öalskdjf ölaskjdf ölksajd öflk jsaödlfk jasöldkfj öalskdfj ölaskdj fölkasjd fölkasjd öflkasj döfl kjasödlfk jasöldkfj öalskdjf </a:t>
            </a:r>
            <a:endParaRPr/>
          </a:p>
          <a:p>
            <a:pPr lvl="1"/>
            <a:r>
              <a:t>Nivel de texto 2</a:t>
            </a:r>
          </a:p>
          <a:p>
            <a:pPr lvl="2"/>
            <a:r>
              <a:t>Nivel de texto 3</a:t>
            </a:r>
          </a:p>
          <a:p>
            <a:pPr lvl="3"/>
            <a:r>
              <a:t>Nivel de texto 4</a:t>
            </a:r>
          </a:p>
          <a:p>
            <a:pPr lvl="4"/>
            <a:r>
              <a:t>Nivel de texto 5</a:t>
            </a:r>
          </a:p>
        </p:txBody>
      </p:sp>
      <p:sp>
        <p:nvSpPr>
          <p:cNvPr id="5" name="Número de diapositiva"/>
          <p:cNvSpPr txBox="1">
            <a:spLocks noGrp="1"/>
          </p:cNvSpPr>
          <p:nvPr>
            <p:ph type="sldNum" sz="quarter" idx="2"/>
          </p:nvPr>
        </p:nvSpPr>
        <p:spPr>
          <a:xfrm>
            <a:off x="11687175" y="6419850"/>
            <a:ext cx="139837" cy="186782"/>
          </a:xfrm>
          <a:prstGeom prst="rect">
            <a:avLst/>
          </a:prstGeom>
          <a:ln w="12700">
            <a:miter lim="400000"/>
          </a:ln>
        </p:spPr>
        <p:txBody>
          <a:bodyPr wrap="none" lIns="0" tIns="0" rIns="0" bIns="0">
            <a:spAutoFit/>
          </a:bodyPr>
          <a:lstStyle>
            <a:lvl1pPr>
              <a:lnSpc>
                <a:spcPts val="1600"/>
              </a:lnSpc>
              <a:defRPr sz="900">
                <a:solidFill>
                  <a:srgbClr val="505050"/>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50" r:id="rId1"/>
    <p:sldLayoutId id="2147483652" r:id="rId2"/>
    <p:sldLayoutId id="2147483656" r:id="rId3"/>
    <p:sldLayoutId id="2147483662" r:id="rId4"/>
  </p:sldLayoutIdLst>
  <p:transition spd="med"/>
  <p:txStyles>
    <p:titleStyle>
      <a:lvl1pPr marL="0" marR="0" indent="0" algn="l" defTabSz="914400" rtl="0" latinLnBrk="0">
        <a:lnSpc>
          <a:spcPct val="90000"/>
        </a:lnSpc>
        <a:spcBef>
          <a:spcPts val="0"/>
        </a:spcBef>
        <a:spcAft>
          <a:spcPts val="0"/>
        </a:spcAft>
        <a:buClrTx/>
        <a:buSzTx/>
        <a:buFontTx/>
        <a:buNone/>
        <a:tabLst/>
        <a:defRPr sz="2600" b="1" i="0" u="none" strike="noStrike" cap="none" spc="-50" baseline="0">
          <a:ln>
            <a:noFill/>
          </a:ln>
          <a:solidFill>
            <a:schemeClr val="tx1"/>
          </a:solidFill>
          <a:uFillTx/>
          <a:latin typeface="+mn-lt"/>
          <a:ea typeface="+mn-ea"/>
          <a:cs typeface="+mn-cs"/>
          <a:sym typeface="Arial"/>
        </a:defRPr>
      </a:lvl1pPr>
      <a:lvl2pPr marL="0" marR="0" indent="0" algn="l" defTabSz="914400" rtl="0" latinLnBrk="0">
        <a:lnSpc>
          <a:spcPts val="3000"/>
        </a:lnSpc>
        <a:spcBef>
          <a:spcPts val="0"/>
        </a:spcBef>
        <a:spcAft>
          <a:spcPts val="0"/>
        </a:spcAft>
        <a:buClrTx/>
        <a:buSzTx/>
        <a:buFontTx/>
        <a:buNone/>
        <a:tabLst/>
        <a:defRPr sz="2600" b="0" i="0" u="none" strike="noStrike" cap="none" spc="0" baseline="0">
          <a:ln>
            <a:noFill/>
          </a:ln>
          <a:solidFill>
            <a:srgbClr val="4C4C4C"/>
          </a:solidFill>
          <a:uFillTx/>
          <a:latin typeface="+mn-lt"/>
          <a:ea typeface="+mn-ea"/>
          <a:cs typeface="+mn-cs"/>
          <a:sym typeface="Arial"/>
        </a:defRPr>
      </a:lvl2pPr>
      <a:lvl3pPr marL="0" marR="0" indent="0" algn="l" defTabSz="914400" rtl="0" latinLnBrk="0">
        <a:lnSpc>
          <a:spcPts val="3000"/>
        </a:lnSpc>
        <a:spcBef>
          <a:spcPts val="0"/>
        </a:spcBef>
        <a:spcAft>
          <a:spcPts val="0"/>
        </a:spcAft>
        <a:buClrTx/>
        <a:buSzTx/>
        <a:buFontTx/>
        <a:buNone/>
        <a:tabLst/>
        <a:defRPr sz="2600" b="0" i="0" u="none" strike="noStrike" cap="none" spc="0" baseline="0">
          <a:ln>
            <a:noFill/>
          </a:ln>
          <a:solidFill>
            <a:srgbClr val="4C4C4C"/>
          </a:solidFill>
          <a:uFillTx/>
          <a:latin typeface="+mn-lt"/>
          <a:ea typeface="+mn-ea"/>
          <a:cs typeface="+mn-cs"/>
          <a:sym typeface="Arial"/>
        </a:defRPr>
      </a:lvl3pPr>
      <a:lvl4pPr marL="0" marR="0" indent="0" algn="l" defTabSz="914400" rtl="0" latinLnBrk="0">
        <a:lnSpc>
          <a:spcPts val="3000"/>
        </a:lnSpc>
        <a:spcBef>
          <a:spcPts val="0"/>
        </a:spcBef>
        <a:spcAft>
          <a:spcPts val="0"/>
        </a:spcAft>
        <a:buClrTx/>
        <a:buSzTx/>
        <a:buFontTx/>
        <a:buNone/>
        <a:tabLst/>
        <a:defRPr sz="2600" b="0" i="0" u="none" strike="noStrike" cap="none" spc="0" baseline="0">
          <a:ln>
            <a:noFill/>
          </a:ln>
          <a:solidFill>
            <a:srgbClr val="4C4C4C"/>
          </a:solidFill>
          <a:uFillTx/>
          <a:latin typeface="+mn-lt"/>
          <a:ea typeface="+mn-ea"/>
          <a:cs typeface="+mn-cs"/>
          <a:sym typeface="Arial"/>
        </a:defRPr>
      </a:lvl4pPr>
      <a:lvl5pPr marL="0" marR="0" indent="0" algn="l" defTabSz="914400" rtl="0" latinLnBrk="0">
        <a:lnSpc>
          <a:spcPts val="3000"/>
        </a:lnSpc>
        <a:spcBef>
          <a:spcPts val="0"/>
        </a:spcBef>
        <a:spcAft>
          <a:spcPts val="0"/>
        </a:spcAft>
        <a:buClrTx/>
        <a:buSzTx/>
        <a:buFontTx/>
        <a:buNone/>
        <a:tabLst/>
        <a:defRPr sz="2600" b="0" i="0" u="none" strike="noStrike" cap="none" spc="0" baseline="0">
          <a:ln>
            <a:noFill/>
          </a:ln>
          <a:solidFill>
            <a:srgbClr val="4C4C4C"/>
          </a:solidFill>
          <a:uFillTx/>
          <a:latin typeface="+mn-lt"/>
          <a:ea typeface="+mn-ea"/>
          <a:cs typeface="+mn-cs"/>
          <a:sym typeface="Arial"/>
        </a:defRPr>
      </a:lvl5pPr>
      <a:lvl6pPr marL="0" marR="0" indent="457200" algn="l" defTabSz="914400" rtl="0" latinLnBrk="0">
        <a:lnSpc>
          <a:spcPts val="3000"/>
        </a:lnSpc>
        <a:spcBef>
          <a:spcPts val="0"/>
        </a:spcBef>
        <a:spcAft>
          <a:spcPts val="0"/>
        </a:spcAft>
        <a:buClrTx/>
        <a:buSzTx/>
        <a:buFontTx/>
        <a:buNone/>
        <a:tabLst/>
        <a:defRPr sz="2600" b="0" i="0" u="none" strike="noStrike" cap="none" spc="0" baseline="0">
          <a:ln>
            <a:noFill/>
          </a:ln>
          <a:solidFill>
            <a:srgbClr val="4C4C4C"/>
          </a:solidFill>
          <a:uFillTx/>
          <a:latin typeface="+mn-lt"/>
          <a:ea typeface="+mn-ea"/>
          <a:cs typeface="+mn-cs"/>
          <a:sym typeface="Arial"/>
        </a:defRPr>
      </a:lvl6pPr>
      <a:lvl7pPr marL="0" marR="0" indent="914400" algn="l" defTabSz="914400" rtl="0" latinLnBrk="0">
        <a:lnSpc>
          <a:spcPts val="3000"/>
        </a:lnSpc>
        <a:spcBef>
          <a:spcPts val="0"/>
        </a:spcBef>
        <a:spcAft>
          <a:spcPts val="0"/>
        </a:spcAft>
        <a:buClrTx/>
        <a:buSzTx/>
        <a:buFontTx/>
        <a:buNone/>
        <a:tabLst/>
        <a:defRPr sz="2600" b="0" i="0" u="none" strike="noStrike" cap="none" spc="0" baseline="0">
          <a:ln>
            <a:noFill/>
          </a:ln>
          <a:solidFill>
            <a:srgbClr val="4C4C4C"/>
          </a:solidFill>
          <a:uFillTx/>
          <a:latin typeface="+mn-lt"/>
          <a:ea typeface="+mn-ea"/>
          <a:cs typeface="+mn-cs"/>
          <a:sym typeface="Arial"/>
        </a:defRPr>
      </a:lvl7pPr>
      <a:lvl8pPr marL="0" marR="0" indent="1371600" algn="l" defTabSz="914400" rtl="0" latinLnBrk="0">
        <a:lnSpc>
          <a:spcPts val="3000"/>
        </a:lnSpc>
        <a:spcBef>
          <a:spcPts val="0"/>
        </a:spcBef>
        <a:spcAft>
          <a:spcPts val="0"/>
        </a:spcAft>
        <a:buClrTx/>
        <a:buSzTx/>
        <a:buFontTx/>
        <a:buNone/>
        <a:tabLst/>
        <a:defRPr sz="2600" b="0" i="0" u="none" strike="noStrike" cap="none" spc="0" baseline="0">
          <a:ln>
            <a:noFill/>
          </a:ln>
          <a:solidFill>
            <a:srgbClr val="4C4C4C"/>
          </a:solidFill>
          <a:uFillTx/>
          <a:latin typeface="+mn-lt"/>
          <a:ea typeface="+mn-ea"/>
          <a:cs typeface="+mn-cs"/>
          <a:sym typeface="Arial"/>
        </a:defRPr>
      </a:lvl8pPr>
      <a:lvl9pPr marL="0" marR="0" indent="1828800" algn="l" defTabSz="914400" rtl="0" latinLnBrk="0">
        <a:lnSpc>
          <a:spcPts val="3000"/>
        </a:lnSpc>
        <a:spcBef>
          <a:spcPts val="0"/>
        </a:spcBef>
        <a:spcAft>
          <a:spcPts val="0"/>
        </a:spcAft>
        <a:buClrTx/>
        <a:buSzTx/>
        <a:buFontTx/>
        <a:buNone/>
        <a:tabLst/>
        <a:defRPr sz="2600" b="0" i="0" u="none" strike="noStrike" cap="none" spc="0" baseline="0">
          <a:ln>
            <a:noFill/>
          </a:ln>
          <a:solidFill>
            <a:srgbClr val="4C4C4C"/>
          </a:solidFill>
          <a:uFillTx/>
          <a:latin typeface="+mn-lt"/>
          <a:ea typeface="+mn-ea"/>
          <a:cs typeface="+mn-cs"/>
          <a:sym typeface="Arial"/>
        </a:defRPr>
      </a:lvl9pPr>
    </p:titleStyle>
    <p:bodyStyle>
      <a:lvl1pPr marL="0" marR="0" indent="0" algn="l" defTabSz="914400" rtl="0" latinLnBrk="0">
        <a:lnSpc>
          <a:spcPct val="114000"/>
        </a:lnSpc>
        <a:spcBef>
          <a:spcPts val="0"/>
        </a:spcBef>
        <a:spcAft>
          <a:spcPts val="600"/>
        </a:spcAft>
        <a:buClr>
          <a:srgbClr val="000000"/>
        </a:buClr>
        <a:buSzPct val="100000"/>
        <a:buFont typeface="Symbol"/>
        <a:buNone/>
        <a:tabLst/>
        <a:defRPr sz="1200" b="0" i="0" u="none" strike="noStrike" cap="none" spc="0" baseline="0">
          <a:ln>
            <a:noFill/>
          </a:ln>
          <a:solidFill>
            <a:schemeClr val="tx1"/>
          </a:solidFill>
          <a:uFillTx/>
          <a:latin typeface="+mn-lt"/>
          <a:ea typeface="+mn-ea"/>
          <a:cs typeface="+mn-cs"/>
          <a:sym typeface="Arial"/>
        </a:defRPr>
      </a:lvl1pPr>
      <a:lvl2pPr marL="1587" marR="0" indent="0" algn="l" defTabSz="914400" rtl="0" latinLnBrk="0">
        <a:lnSpc>
          <a:spcPct val="114000"/>
        </a:lnSpc>
        <a:spcBef>
          <a:spcPts val="0"/>
        </a:spcBef>
        <a:spcAft>
          <a:spcPts val="600"/>
        </a:spcAft>
        <a:buClr>
          <a:srgbClr val="000000"/>
        </a:buClr>
        <a:buSzPct val="100000"/>
        <a:buFont typeface="Symbol"/>
        <a:buNone/>
        <a:tabLst/>
        <a:defRPr sz="1200" b="0" i="0" u="none" strike="noStrike" cap="none" spc="0" baseline="0">
          <a:ln>
            <a:noFill/>
          </a:ln>
          <a:solidFill>
            <a:schemeClr val="tx1"/>
          </a:solidFill>
          <a:uFillTx/>
          <a:latin typeface="+mn-lt"/>
          <a:ea typeface="+mn-ea"/>
          <a:cs typeface="+mn-cs"/>
          <a:sym typeface="Arial"/>
        </a:defRPr>
      </a:lvl2pPr>
      <a:lvl3pPr marL="182563" marR="0" indent="0" algn="l" defTabSz="914400" rtl="0" latinLnBrk="0">
        <a:lnSpc>
          <a:spcPct val="114000"/>
        </a:lnSpc>
        <a:spcBef>
          <a:spcPts val="0"/>
        </a:spcBef>
        <a:spcAft>
          <a:spcPts val="600"/>
        </a:spcAft>
        <a:buClr>
          <a:srgbClr val="000000"/>
        </a:buClr>
        <a:buSzPct val="100000"/>
        <a:buFont typeface="Symbol"/>
        <a:buNone/>
        <a:tabLst/>
        <a:defRPr sz="1200" b="0" i="0" u="none" strike="noStrike" cap="none" spc="0" baseline="0">
          <a:ln>
            <a:noFill/>
          </a:ln>
          <a:solidFill>
            <a:schemeClr val="tx1"/>
          </a:solidFill>
          <a:uFillTx/>
          <a:latin typeface="+mn-lt"/>
          <a:ea typeface="+mn-ea"/>
          <a:cs typeface="+mn-cs"/>
          <a:sym typeface="Arial"/>
        </a:defRPr>
      </a:lvl3pPr>
      <a:lvl4pPr marL="354013" marR="0" indent="0" algn="l" defTabSz="914400" rtl="0" latinLnBrk="0">
        <a:lnSpc>
          <a:spcPct val="114000"/>
        </a:lnSpc>
        <a:spcBef>
          <a:spcPts val="0"/>
        </a:spcBef>
        <a:spcAft>
          <a:spcPts val="600"/>
        </a:spcAft>
        <a:buClr>
          <a:srgbClr val="000000"/>
        </a:buClr>
        <a:buSzPct val="100000"/>
        <a:buFont typeface="Symbol"/>
        <a:buNone/>
        <a:tabLst/>
        <a:defRPr sz="1200" b="0" i="0" u="none" strike="noStrike" cap="none" spc="0" baseline="0">
          <a:ln>
            <a:noFill/>
          </a:ln>
          <a:solidFill>
            <a:schemeClr val="tx1"/>
          </a:solidFill>
          <a:uFillTx/>
          <a:latin typeface="+mn-lt"/>
          <a:ea typeface="+mn-ea"/>
          <a:cs typeface="+mn-cs"/>
          <a:sym typeface="Arial"/>
        </a:defRPr>
      </a:lvl4pPr>
      <a:lvl5pPr marL="544513" marR="0" indent="0" algn="l" defTabSz="914400" rtl="0" latinLnBrk="0">
        <a:lnSpc>
          <a:spcPct val="114000"/>
        </a:lnSpc>
        <a:spcBef>
          <a:spcPts val="0"/>
        </a:spcBef>
        <a:spcAft>
          <a:spcPts val="600"/>
        </a:spcAft>
        <a:buClr>
          <a:srgbClr val="000000"/>
        </a:buClr>
        <a:buSzPct val="100000"/>
        <a:buFont typeface="Symbol"/>
        <a:buNone/>
        <a:tabLst/>
        <a:defRPr sz="1200" b="0" i="0" u="none" strike="noStrike" cap="none" spc="0" baseline="0">
          <a:ln>
            <a:noFill/>
          </a:ln>
          <a:solidFill>
            <a:schemeClr val="tx1"/>
          </a:solidFill>
          <a:uFillTx/>
          <a:latin typeface="+mn-lt"/>
          <a:ea typeface="+mn-ea"/>
          <a:cs typeface="+mn-cs"/>
          <a:sym typeface="Arial"/>
        </a:defRPr>
      </a:lvl5pPr>
      <a:lvl6pPr marL="893762" marR="0" indent="-1793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6pPr>
      <a:lvl7pPr marL="1640099" marR="0" indent="-1811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7pPr>
      <a:lvl8pPr marL="2097299" marR="0" indent="-1811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8pPr>
      <a:lvl9pPr marL="2554499" marR="0" indent="-1811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9pPr>
    </p:bodyStyle>
    <p:otherStyle>
      <a:lvl1pPr marL="0" marR="0" indent="0" algn="l" defTabSz="914400" rtl="0" latinLnBrk="0">
        <a:lnSpc>
          <a:spcPts val="16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1pPr>
      <a:lvl2pPr marL="0" marR="0" indent="457200" algn="l" defTabSz="914400" rtl="0" latinLnBrk="0">
        <a:lnSpc>
          <a:spcPts val="16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2pPr>
      <a:lvl3pPr marL="0" marR="0" indent="914400" algn="l" defTabSz="914400" rtl="0" latinLnBrk="0">
        <a:lnSpc>
          <a:spcPts val="16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3pPr>
      <a:lvl4pPr marL="0" marR="0" indent="1371600" algn="l" defTabSz="914400" rtl="0" latinLnBrk="0">
        <a:lnSpc>
          <a:spcPts val="16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4pPr>
      <a:lvl5pPr marL="0" marR="0" indent="1828800" algn="l" defTabSz="914400" rtl="0" latinLnBrk="0">
        <a:lnSpc>
          <a:spcPts val="16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5pPr>
      <a:lvl6pPr marL="0" marR="0" indent="2286000" algn="l" defTabSz="914400" rtl="0" latinLnBrk="0">
        <a:lnSpc>
          <a:spcPts val="16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6pPr>
      <a:lvl7pPr marL="0" marR="0" indent="2743200" algn="l" defTabSz="914400" rtl="0" latinLnBrk="0">
        <a:lnSpc>
          <a:spcPts val="16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7pPr>
      <a:lvl8pPr marL="0" marR="0" indent="3200400" algn="l" defTabSz="914400" rtl="0" latinLnBrk="0">
        <a:lnSpc>
          <a:spcPts val="16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8pPr>
      <a:lvl9pPr marL="0" marR="0" indent="3657600" algn="l" defTabSz="914400" rtl="0" latinLnBrk="0">
        <a:lnSpc>
          <a:spcPts val="16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luiscarlos.garza@for.org" TargetMode="External"/><Relationship Id="rId2" Type="http://schemas.openxmlformats.org/officeDocument/2006/relationships/hyperlink" Target="mailto:education@for.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mailto:science@for.org"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mailto:ruth.bloechlinger@for.org"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4" name="Picture 13" descr="A person taking a picture of a person's teeth&#10;&#10;Description automatically generated">
            <a:extLst>
              <a:ext uri="{FF2B5EF4-FFF2-40B4-BE49-F238E27FC236}">
                <a16:creationId xmlns:a16="http://schemas.microsoft.com/office/drawing/2014/main" id="{75B5EC12-6523-7D3E-402E-3766705C95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3572"/>
            <a:ext cx="12185653" cy="6854428"/>
          </a:xfrm>
          <a:prstGeom prst="rect">
            <a:avLst/>
          </a:prstGeom>
        </p:spPr>
      </p:pic>
    </p:spTree>
    <p:extLst>
      <p:ext uri="{BB962C8B-B14F-4D97-AF65-F5344CB8AC3E}">
        <p14:creationId xmlns:p14="http://schemas.microsoft.com/office/powerpoint/2010/main" val="1738640758"/>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3CE6B6-194E-EC97-6B2A-C8B726A67F64}"/>
              </a:ext>
            </a:extLst>
          </p:cNvPr>
          <p:cNvSpPr>
            <a:spLocks noGrp="1"/>
          </p:cNvSpPr>
          <p:nvPr>
            <p:ph type="title"/>
          </p:nvPr>
        </p:nvSpPr>
        <p:spPr>
          <a:xfrm>
            <a:off x="996313" y="274637"/>
            <a:ext cx="9516112" cy="1112373"/>
          </a:xfrm>
        </p:spPr>
        <p:txBody>
          <a:bodyPr/>
          <a:lstStyle/>
          <a:p>
            <a:r>
              <a:rPr lang="en-US" dirty="0"/>
              <a:t>Stage X surgery photos</a:t>
            </a:r>
          </a:p>
        </p:txBody>
      </p:sp>
      <p:sp>
        <p:nvSpPr>
          <p:cNvPr id="6" name="Picture Placeholder 5">
            <a:extLst>
              <a:ext uri="{FF2B5EF4-FFF2-40B4-BE49-F238E27FC236}">
                <a16:creationId xmlns:a16="http://schemas.microsoft.com/office/drawing/2014/main" id="{481785C2-22A4-016D-C8F5-53C9A4CCF09E}"/>
              </a:ext>
            </a:extLst>
          </p:cNvPr>
          <p:cNvSpPr>
            <a:spLocks noGrp="1"/>
          </p:cNvSpPr>
          <p:nvPr>
            <p:ph type="pic" sz="quarter" idx="13"/>
          </p:nvPr>
        </p:nvSpPr>
        <p:spPr/>
        <p:txBody>
          <a:bodyPr/>
          <a:lstStyle/>
          <a:p>
            <a:endParaRPr lang="en-US"/>
          </a:p>
        </p:txBody>
      </p:sp>
      <p:sp>
        <p:nvSpPr>
          <p:cNvPr id="17" name="Text Placeholder 16">
            <a:extLst>
              <a:ext uri="{FF2B5EF4-FFF2-40B4-BE49-F238E27FC236}">
                <a16:creationId xmlns:a16="http://schemas.microsoft.com/office/drawing/2014/main" id="{35E2B648-CA6B-7B2E-BFC0-799904900FCA}"/>
              </a:ext>
            </a:extLst>
          </p:cNvPr>
          <p:cNvSpPr>
            <a:spLocks noGrp="1"/>
          </p:cNvSpPr>
          <p:nvPr>
            <p:ph type="body" sz="quarter" idx="1"/>
          </p:nvPr>
        </p:nvSpPr>
        <p:spPr>
          <a:xfrm>
            <a:off x="996313" y="5080035"/>
            <a:ext cx="4330323" cy="1202077"/>
          </a:xfrm>
        </p:spPr>
        <p:txBody>
          <a:bodyPr/>
          <a:lstStyle/>
          <a:p>
            <a:r>
              <a:rPr lang="en-US" b="1"/>
              <a:t>Media 5</a:t>
            </a:r>
          </a:p>
          <a:p>
            <a:r>
              <a:rPr lang="en-US"/>
              <a:t>[add description of the image or video here]</a:t>
            </a:r>
          </a:p>
        </p:txBody>
      </p:sp>
      <p:sp>
        <p:nvSpPr>
          <p:cNvPr id="8" name="Picture Placeholder 7">
            <a:extLst>
              <a:ext uri="{FF2B5EF4-FFF2-40B4-BE49-F238E27FC236}">
                <a16:creationId xmlns:a16="http://schemas.microsoft.com/office/drawing/2014/main" id="{6258EA75-A402-814B-F0F2-75477DB7E4DF}"/>
              </a:ext>
            </a:extLst>
          </p:cNvPr>
          <p:cNvSpPr>
            <a:spLocks noGrp="1"/>
          </p:cNvSpPr>
          <p:nvPr>
            <p:ph type="pic" sz="quarter" idx="14"/>
          </p:nvPr>
        </p:nvSpPr>
        <p:spPr/>
        <p:txBody>
          <a:bodyPr/>
          <a:lstStyle/>
          <a:p>
            <a:endParaRPr lang="en-US"/>
          </a:p>
        </p:txBody>
      </p:sp>
      <p:sp>
        <p:nvSpPr>
          <p:cNvPr id="7" name="Text Placeholder 6">
            <a:extLst>
              <a:ext uri="{FF2B5EF4-FFF2-40B4-BE49-F238E27FC236}">
                <a16:creationId xmlns:a16="http://schemas.microsoft.com/office/drawing/2014/main" id="{C7448C7F-D049-57CF-4B37-D1A0BBA820D4}"/>
              </a:ext>
            </a:extLst>
          </p:cNvPr>
          <p:cNvSpPr>
            <a:spLocks noGrp="1"/>
          </p:cNvSpPr>
          <p:nvPr>
            <p:ph type="body" sz="quarter" idx="15"/>
          </p:nvPr>
        </p:nvSpPr>
        <p:spPr>
          <a:xfrm>
            <a:off x="6174424" y="5080034"/>
            <a:ext cx="4356001" cy="1202077"/>
          </a:xfrm>
        </p:spPr>
        <p:txBody>
          <a:bodyPr/>
          <a:lstStyle/>
          <a:p>
            <a:r>
              <a:rPr lang="en-US" b="1"/>
              <a:t>Media 6</a:t>
            </a:r>
          </a:p>
          <a:p>
            <a:r>
              <a:rPr lang="en-US"/>
              <a:t>[add description of the image or video here]</a:t>
            </a:r>
          </a:p>
        </p:txBody>
      </p:sp>
      <p:sp>
        <p:nvSpPr>
          <p:cNvPr id="15" name="TextBox 14">
            <a:extLst>
              <a:ext uri="{FF2B5EF4-FFF2-40B4-BE49-F238E27FC236}">
                <a16:creationId xmlns:a16="http://schemas.microsoft.com/office/drawing/2014/main" id="{1B184668-FF74-ECF0-E187-609700079CF4}"/>
              </a:ext>
            </a:extLst>
          </p:cNvPr>
          <p:cNvSpPr txBox="1"/>
          <p:nvPr/>
        </p:nvSpPr>
        <p:spPr>
          <a:xfrm>
            <a:off x="908178" y="368953"/>
            <a:ext cx="3696873" cy="42755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ts val="3000"/>
              </a:lnSpc>
              <a:defRPr sz="2600">
                <a:solidFill>
                  <a:srgbClr val="4C4C4C"/>
                </a:solidFill>
              </a:defRPr>
            </a:pPr>
            <a:r>
              <a:rPr lang="en-US" sz="1600">
                <a:solidFill>
                  <a:srgbClr val="FF0000"/>
                </a:solidFill>
              </a:rPr>
              <a:t>[please </a:t>
            </a:r>
            <a:r>
              <a:rPr lang="en-US" sz="1600" err="1">
                <a:solidFill>
                  <a:srgbClr val="FF0000"/>
                </a:solidFill>
              </a:rPr>
              <a:t>duplicate</a:t>
            </a:r>
            <a:r>
              <a:rPr lang="en-US" sz="1600">
                <a:solidFill>
                  <a:srgbClr val="FF0000"/>
                </a:solidFill>
              </a:rPr>
              <a:t> </a:t>
            </a:r>
            <a:r>
              <a:rPr lang="en-US" sz="1600" err="1">
                <a:solidFill>
                  <a:srgbClr val="FF0000"/>
                </a:solidFill>
              </a:rPr>
              <a:t>this</a:t>
            </a:r>
            <a:r>
              <a:rPr lang="en-US" sz="1600">
                <a:solidFill>
                  <a:srgbClr val="FF0000"/>
                </a:solidFill>
              </a:rPr>
              <a:t> </a:t>
            </a:r>
            <a:r>
              <a:rPr lang="en-US" sz="1600" err="1">
                <a:solidFill>
                  <a:srgbClr val="FF0000"/>
                </a:solidFill>
              </a:rPr>
              <a:t>slide</a:t>
            </a:r>
            <a:r>
              <a:rPr lang="en-US" sz="1600">
                <a:solidFill>
                  <a:srgbClr val="FF0000"/>
                </a:solidFill>
              </a:rPr>
              <a:t> </a:t>
            </a:r>
            <a:r>
              <a:rPr lang="en-US" sz="1600" err="1">
                <a:solidFill>
                  <a:srgbClr val="FF0000"/>
                </a:solidFill>
              </a:rPr>
              <a:t>as</a:t>
            </a:r>
            <a:r>
              <a:rPr lang="en-US" sz="1600">
                <a:solidFill>
                  <a:srgbClr val="FF0000"/>
                </a:solidFill>
              </a:rPr>
              <a:t> needed]</a:t>
            </a:r>
          </a:p>
        </p:txBody>
      </p:sp>
    </p:spTree>
    <p:extLst>
      <p:ext uri="{BB962C8B-B14F-4D97-AF65-F5344CB8AC3E}">
        <p14:creationId xmlns:p14="http://schemas.microsoft.com/office/powerpoint/2010/main" val="240360115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3CE6B6-194E-EC97-6B2A-C8B726A67F64}"/>
              </a:ext>
            </a:extLst>
          </p:cNvPr>
          <p:cNvSpPr>
            <a:spLocks noGrp="1"/>
          </p:cNvSpPr>
          <p:nvPr>
            <p:ph type="title"/>
          </p:nvPr>
        </p:nvSpPr>
        <p:spPr>
          <a:xfrm>
            <a:off x="996313" y="274637"/>
            <a:ext cx="9516112" cy="1112373"/>
          </a:xfrm>
        </p:spPr>
        <p:txBody>
          <a:bodyPr>
            <a:normAutofit/>
          </a:bodyPr>
          <a:lstStyle/>
          <a:p>
            <a:r>
              <a:rPr lang="en-US" dirty="0"/>
              <a:t>Provisional restorative procedure photos</a:t>
            </a:r>
          </a:p>
        </p:txBody>
      </p:sp>
      <p:sp>
        <p:nvSpPr>
          <p:cNvPr id="6" name="Picture Placeholder 5">
            <a:extLst>
              <a:ext uri="{FF2B5EF4-FFF2-40B4-BE49-F238E27FC236}">
                <a16:creationId xmlns:a16="http://schemas.microsoft.com/office/drawing/2014/main" id="{481785C2-22A4-016D-C8F5-53C9A4CCF09E}"/>
              </a:ext>
            </a:extLst>
          </p:cNvPr>
          <p:cNvSpPr>
            <a:spLocks noGrp="1"/>
          </p:cNvSpPr>
          <p:nvPr>
            <p:ph type="pic" sz="quarter" idx="13"/>
          </p:nvPr>
        </p:nvSpPr>
        <p:spPr/>
        <p:txBody>
          <a:bodyPr/>
          <a:lstStyle/>
          <a:p>
            <a:endParaRPr lang="en-US"/>
          </a:p>
        </p:txBody>
      </p:sp>
      <p:sp>
        <p:nvSpPr>
          <p:cNvPr id="17" name="Text Placeholder 16">
            <a:extLst>
              <a:ext uri="{FF2B5EF4-FFF2-40B4-BE49-F238E27FC236}">
                <a16:creationId xmlns:a16="http://schemas.microsoft.com/office/drawing/2014/main" id="{35E2B648-CA6B-7B2E-BFC0-799904900FCA}"/>
              </a:ext>
            </a:extLst>
          </p:cNvPr>
          <p:cNvSpPr>
            <a:spLocks noGrp="1"/>
          </p:cNvSpPr>
          <p:nvPr>
            <p:ph type="body" sz="quarter" idx="1"/>
          </p:nvPr>
        </p:nvSpPr>
        <p:spPr>
          <a:xfrm>
            <a:off x="996313" y="5080035"/>
            <a:ext cx="4330323" cy="1202077"/>
          </a:xfrm>
        </p:spPr>
        <p:txBody>
          <a:bodyPr/>
          <a:lstStyle/>
          <a:p>
            <a:r>
              <a:rPr lang="en-US" b="1"/>
              <a:t>Media 7</a:t>
            </a:r>
          </a:p>
          <a:p>
            <a:r>
              <a:rPr lang="en-US"/>
              <a:t>[add description of the image or video here]</a:t>
            </a:r>
          </a:p>
        </p:txBody>
      </p:sp>
      <p:sp>
        <p:nvSpPr>
          <p:cNvPr id="8" name="Picture Placeholder 7">
            <a:extLst>
              <a:ext uri="{FF2B5EF4-FFF2-40B4-BE49-F238E27FC236}">
                <a16:creationId xmlns:a16="http://schemas.microsoft.com/office/drawing/2014/main" id="{6258EA75-A402-814B-F0F2-75477DB7E4DF}"/>
              </a:ext>
            </a:extLst>
          </p:cNvPr>
          <p:cNvSpPr>
            <a:spLocks noGrp="1"/>
          </p:cNvSpPr>
          <p:nvPr>
            <p:ph type="pic" sz="quarter" idx="14"/>
          </p:nvPr>
        </p:nvSpPr>
        <p:spPr/>
        <p:txBody>
          <a:bodyPr/>
          <a:lstStyle/>
          <a:p>
            <a:endParaRPr lang="en-US"/>
          </a:p>
        </p:txBody>
      </p:sp>
      <p:sp>
        <p:nvSpPr>
          <p:cNvPr id="7" name="Text Placeholder 6">
            <a:extLst>
              <a:ext uri="{FF2B5EF4-FFF2-40B4-BE49-F238E27FC236}">
                <a16:creationId xmlns:a16="http://schemas.microsoft.com/office/drawing/2014/main" id="{C7448C7F-D049-57CF-4B37-D1A0BBA820D4}"/>
              </a:ext>
            </a:extLst>
          </p:cNvPr>
          <p:cNvSpPr>
            <a:spLocks noGrp="1"/>
          </p:cNvSpPr>
          <p:nvPr>
            <p:ph type="body" sz="quarter" idx="15"/>
          </p:nvPr>
        </p:nvSpPr>
        <p:spPr>
          <a:xfrm>
            <a:off x="6174424" y="5080034"/>
            <a:ext cx="4356001" cy="1202077"/>
          </a:xfrm>
        </p:spPr>
        <p:txBody>
          <a:bodyPr/>
          <a:lstStyle/>
          <a:p>
            <a:r>
              <a:rPr lang="en-US" b="1"/>
              <a:t>Media 8</a:t>
            </a:r>
          </a:p>
          <a:p>
            <a:r>
              <a:rPr lang="en-US"/>
              <a:t>[add description of the image or video here]</a:t>
            </a:r>
          </a:p>
        </p:txBody>
      </p:sp>
      <p:sp>
        <p:nvSpPr>
          <p:cNvPr id="15" name="TextBox 14">
            <a:extLst>
              <a:ext uri="{FF2B5EF4-FFF2-40B4-BE49-F238E27FC236}">
                <a16:creationId xmlns:a16="http://schemas.microsoft.com/office/drawing/2014/main" id="{1B184668-FF74-ECF0-E187-609700079CF4}"/>
              </a:ext>
            </a:extLst>
          </p:cNvPr>
          <p:cNvSpPr txBox="1"/>
          <p:nvPr/>
        </p:nvSpPr>
        <p:spPr>
          <a:xfrm>
            <a:off x="908178" y="368953"/>
            <a:ext cx="3696873" cy="42755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ts val="3000"/>
              </a:lnSpc>
              <a:defRPr sz="2600">
                <a:solidFill>
                  <a:srgbClr val="4C4C4C"/>
                </a:solidFill>
              </a:defRPr>
            </a:pPr>
            <a:r>
              <a:rPr lang="en-US" sz="1600">
                <a:solidFill>
                  <a:srgbClr val="FF0000"/>
                </a:solidFill>
              </a:rPr>
              <a:t>[please </a:t>
            </a:r>
            <a:r>
              <a:rPr lang="en-US" sz="1600" err="1">
                <a:solidFill>
                  <a:srgbClr val="FF0000"/>
                </a:solidFill>
              </a:rPr>
              <a:t>duplicate</a:t>
            </a:r>
            <a:r>
              <a:rPr lang="en-US" sz="1600">
                <a:solidFill>
                  <a:srgbClr val="FF0000"/>
                </a:solidFill>
              </a:rPr>
              <a:t> </a:t>
            </a:r>
            <a:r>
              <a:rPr lang="en-US" sz="1600" err="1">
                <a:solidFill>
                  <a:srgbClr val="FF0000"/>
                </a:solidFill>
              </a:rPr>
              <a:t>this</a:t>
            </a:r>
            <a:r>
              <a:rPr lang="en-US" sz="1600">
                <a:solidFill>
                  <a:srgbClr val="FF0000"/>
                </a:solidFill>
              </a:rPr>
              <a:t> </a:t>
            </a:r>
            <a:r>
              <a:rPr lang="en-US" sz="1600" err="1">
                <a:solidFill>
                  <a:srgbClr val="FF0000"/>
                </a:solidFill>
              </a:rPr>
              <a:t>slide</a:t>
            </a:r>
            <a:r>
              <a:rPr lang="en-US" sz="1600">
                <a:solidFill>
                  <a:srgbClr val="FF0000"/>
                </a:solidFill>
              </a:rPr>
              <a:t> </a:t>
            </a:r>
            <a:r>
              <a:rPr lang="en-US" sz="1600" err="1">
                <a:solidFill>
                  <a:srgbClr val="FF0000"/>
                </a:solidFill>
              </a:rPr>
              <a:t>as</a:t>
            </a:r>
            <a:r>
              <a:rPr lang="en-US" sz="1600">
                <a:solidFill>
                  <a:srgbClr val="FF0000"/>
                </a:solidFill>
              </a:rPr>
              <a:t> needed]</a:t>
            </a:r>
          </a:p>
        </p:txBody>
      </p:sp>
    </p:spTree>
    <p:extLst>
      <p:ext uri="{BB962C8B-B14F-4D97-AF65-F5344CB8AC3E}">
        <p14:creationId xmlns:p14="http://schemas.microsoft.com/office/powerpoint/2010/main" val="3774543187"/>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3CE6B6-194E-EC97-6B2A-C8B726A67F64}"/>
              </a:ext>
            </a:extLst>
          </p:cNvPr>
          <p:cNvSpPr>
            <a:spLocks noGrp="1"/>
          </p:cNvSpPr>
          <p:nvPr>
            <p:ph type="title"/>
          </p:nvPr>
        </p:nvSpPr>
        <p:spPr>
          <a:xfrm>
            <a:off x="996313" y="274637"/>
            <a:ext cx="9516112" cy="1112373"/>
          </a:xfrm>
        </p:spPr>
        <p:txBody>
          <a:bodyPr>
            <a:normAutofit/>
          </a:bodyPr>
          <a:lstStyle/>
          <a:p>
            <a:r>
              <a:rPr lang="en-US" dirty="0"/>
              <a:t>Final restorative procedure photos</a:t>
            </a:r>
          </a:p>
        </p:txBody>
      </p:sp>
      <p:sp>
        <p:nvSpPr>
          <p:cNvPr id="6" name="Picture Placeholder 5">
            <a:extLst>
              <a:ext uri="{FF2B5EF4-FFF2-40B4-BE49-F238E27FC236}">
                <a16:creationId xmlns:a16="http://schemas.microsoft.com/office/drawing/2014/main" id="{481785C2-22A4-016D-C8F5-53C9A4CCF09E}"/>
              </a:ext>
            </a:extLst>
          </p:cNvPr>
          <p:cNvSpPr>
            <a:spLocks noGrp="1"/>
          </p:cNvSpPr>
          <p:nvPr>
            <p:ph type="pic" sz="quarter" idx="13"/>
          </p:nvPr>
        </p:nvSpPr>
        <p:spPr/>
        <p:txBody>
          <a:bodyPr/>
          <a:lstStyle/>
          <a:p>
            <a:endParaRPr lang="en-US"/>
          </a:p>
        </p:txBody>
      </p:sp>
      <p:sp>
        <p:nvSpPr>
          <p:cNvPr id="17" name="Text Placeholder 16">
            <a:extLst>
              <a:ext uri="{FF2B5EF4-FFF2-40B4-BE49-F238E27FC236}">
                <a16:creationId xmlns:a16="http://schemas.microsoft.com/office/drawing/2014/main" id="{35E2B648-CA6B-7B2E-BFC0-799904900FCA}"/>
              </a:ext>
            </a:extLst>
          </p:cNvPr>
          <p:cNvSpPr>
            <a:spLocks noGrp="1"/>
          </p:cNvSpPr>
          <p:nvPr>
            <p:ph type="body" sz="quarter" idx="1"/>
          </p:nvPr>
        </p:nvSpPr>
        <p:spPr>
          <a:xfrm>
            <a:off x="996313" y="5080035"/>
            <a:ext cx="4330323" cy="1202077"/>
          </a:xfrm>
        </p:spPr>
        <p:txBody>
          <a:bodyPr/>
          <a:lstStyle/>
          <a:p>
            <a:r>
              <a:rPr lang="en-US" b="1"/>
              <a:t>Media 9</a:t>
            </a:r>
          </a:p>
          <a:p>
            <a:r>
              <a:rPr lang="en-US"/>
              <a:t>[add description of the image or video here]</a:t>
            </a:r>
          </a:p>
        </p:txBody>
      </p:sp>
      <p:sp>
        <p:nvSpPr>
          <p:cNvPr id="8" name="Picture Placeholder 7">
            <a:extLst>
              <a:ext uri="{FF2B5EF4-FFF2-40B4-BE49-F238E27FC236}">
                <a16:creationId xmlns:a16="http://schemas.microsoft.com/office/drawing/2014/main" id="{6258EA75-A402-814B-F0F2-75477DB7E4DF}"/>
              </a:ext>
            </a:extLst>
          </p:cNvPr>
          <p:cNvSpPr>
            <a:spLocks noGrp="1"/>
          </p:cNvSpPr>
          <p:nvPr>
            <p:ph type="pic" sz="quarter" idx="14"/>
          </p:nvPr>
        </p:nvSpPr>
        <p:spPr/>
        <p:txBody>
          <a:bodyPr/>
          <a:lstStyle/>
          <a:p>
            <a:endParaRPr lang="en-US"/>
          </a:p>
        </p:txBody>
      </p:sp>
      <p:sp>
        <p:nvSpPr>
          <p:cNvPr id="7" name="Text Placeholder 6">
            <a:extLst>
              <a:ext uri="{FF2B5EF4-FFF2-40B4-BE49-F238E27FC236}">
                <a16:creationId xmlns:a16="http://schemas.microsoft.com/office/drawing/2014/main" id="{C7448C7F-D049-57CF-4B37-D1A0BBA820D4}"/>
              </a:ext>
            </a:extLst>
          </p:cNvPr>
          <p:cNvSpPr>
            <a:spLocks noGrp="1"/>
          </p:cNvSpPr>
          <p:nvPr>
            <p:ph type="body" sz="quarter" idx="15"/>
          </p:nvPr>
        </p:nvSpPr>
        <p:spPr>
          <a:xfrm>
            <a:off x="6174424" y="5080034"/>
            <a:ext cx="4356001" cy="1202077"/>
          </a:xfrm>
        </p:spPr>
        <p:txBody>
          <a:bodyPr/>
          <a:lstStyle/>
          <a:p>
            <a:r>
              <a:rPr lang="en-US" b="1"/>
              <a:t>Media 10</a:t>
            </a:r>
          </a:p>
          <a:p>
            <a:r>
              <a:rPr lang="en-US"/>
              <a:t>[add description of the image or video here]</a:t>
            </a:r>
          </a:p>
        </p:txBody>
      </p:sp>
      <p:sp>
        <p:nvSpPr>
          <p:cNvPr id="15" name="TextBox 14">
            <a:extLst>
              <a:ext uri="{FF2B5EF4-FFF2-40B4-BE49-F238E27FC236}">
                <a16:creationId xmlns:a16="http://schemas.microsoft.com/office/drawing/2014/main" id="{1B184668-FF74-ECF0-E187-609700079CF4}"/>
              </a:ext>
            </a:extLst>
          </p:cNvPr>
          <p:cNvSpPr txBox="1"/>
          <p:nvPr/>
        </p:nvSpPr>
        <p:spPr>
          <a:xfrm>
            <a:off x="908178" y="368953"/>
            <a:ext cx="3696873" cy="42755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ts val="3000"/>
              </a:lnSpc>
              <a:defRPr sz="2600">
                <a:solidFill>
                  <a:srgbClr val="4C4C4C"/>
                </a:solidFill>
              </a:defRPr>
            </a:pPr>
            <a:r>
              <a:rPr lang="en-US" sz="1600">
                <a:solidFill>
                  <a:srgbClr val="FF0000"/>
                </a:solidFill>
              </a:rPr>
              <a:t>[please </a:t>
            </a:r>
            <a:r>
              <a:rPr lang="en-US" sz="1600" err="1">
                <a:solidFill>
                  <a:srgbClr val="FF0000"/>
                </a:solidFill>
              </a:rPr>
              <a:t>duplicate</a:t>
            </a:r>
            <a:r>
              <a:rPr lang="en-US" sz="1600">
                <a:solidFill>
                  <a:srgbClr val="FF0000"/>
                </a:solidFill>
              </a:rPr>
              <a:t> </a:t>
            </a:r>
            <a:r>
              <a:rPr lang="en-US" sz="1600" err="1">
                <a:solidFill>
                  <a:srgbClr val="FF0000"/>
                </a:solidFill>
              </a:rPr>
              <a:t>this</a:t>
            </a:r>
            <a:r>
              <a:rPr lang="en-US" sz="1600">
                <a:solidFill>
                  <a:srgbClr val="FF0000"/>
                </a:solidFill>
              </a:rPr>
              <a:t> </a:t>
            </a:r>
            <a:r>
              <a:rPr lang="en-US" sz="1600" err="1">
                <a:solidFill>
                  <a:srgbClr val="FF0000"/>
                </a:solidFill>
              </a:rPr>
              <a:t>slide</a:t>
            </a:r>
            <a:r>
              <a:rPr lang="en-US" sz="1600">
                <a:solidFill>
                  <a:srgbClr val="FF0000"/>
                </a:solidFill>
              </a:rPr>
              <a:t> </a:t>
            </a:r>
            <a:r>
              <a:rPr lang="en-US" sz="1600" err="1">
                <a:solidFill>
                  <a:srgbClr val="FF0000"/>
                </a:solidFill>
              </a:rPr>
              <a:t>as</a:t>
            </a:r>
            <a:r>
              <a:rPr lang="en-US" sz="1600">
                <a:solidFill>
                  <a:srgbClr val="FF0000"/>
                </a:solidFill>
              </a:rPr>
              <a:t> needed]</a:t>
            </a:r>
          </a:p>
        </p:txBody>
      </p:sp>
    </p:spTree>
    <p:extLst>
      <p:ext uri="{BB962C8B-B14F-4D97-AF65-F5344CB8AC3E}">
        <p14:creationId xmlns:p14="http://schemas.microsoft.com/office/powerpoint/2010/main" val="225094957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3CE6B6-194E-EC97-6B2A-C8B726A67F64}"/>
              </a:ext>
            </a:extLst>
          </p:cNvPr>
          <p:cNvSpPr>
            <a:spLocks noGrp="1"/>
          </p:cNvSpPr>
          <p:nvPr>
            <p:ph type="title"/>
          </p:nvPr>
        </p:nvSpPr>
        <p:spPr>
          <a:xfrm>
            <a:off x="996313" y="274637"/>
            <a:ext cx="9516112" cy="1112373"/>
          </a:xfrm>
        </p:spPr>
        <p:txBody>
          <a:bodyPr>
            <a:normAutofit/>
          </a:bodyPr>
          <a:lstStyle/>
          <a:p>
            <a:r>
              <a:rPr lang="en-US" dirty="0"/>
              <a:t>Follow-up and outcome photos</a:t>
            </a:r>
          </a:p>
        </p:txBody>
      </p:sp>
      <p:sp>
        <p:nvSpPr>
          <p:cNvPr id="6" name="Picture Placeholder 5">
            <a:extLst>
              <a:ext uri="{FF2B5EF4-FFF2-40B4-BE49-F238E27FC236}">
                <a16:creationId xmlns:a16="http://schemas.microsoft.com/office/drawing/2014/main" id="{481785C2-22A4-016D-C8F5-53C9A4CCF09E}"/>
              </a:ext>
            </a:extLst>
          </p:cNvPr>
          <p:cNvSpPr>
            <a:spLocks noGrp="1"/>
          </p:cNvSpPr>
          <p:nvPr>
            <p:ph type="pic" sz="quarter" idx="13"/>
          </p:nvPr>
        </p:nvSpPr>
        <p:spPr/>
        <p:txBody>
          <a:bodyPr/>
          <a:lstStyle/>
          <a:p>
            <a:endParaRPr lang="en-US"/>
          </a:p>
        </p:txBody>
      </p:sp>
      <p:sp>
        <p:nvSpPr>
          <p:cNvPr id="17" name="Text Placeholder 16">
            <a:extLst>
              <a:ext uri="{FF2B5EF4-FFF2-40B4-BE49-F238E27FC236}">
                <a16:creationId xmlns:a16="http://schemas.microsoft.com/office/drawing/2014/main" id="{35E2B648-CA6B-7B2E-BFC0-799904900FCA}"/>
              </a:ext>
            </a:extLst>
          </p:cNvPr>
          <p:cNvSpPr>
            <a:spLocks noGrp="1"/>
          </p:cNvSpPr>
          <p:nvPr>
            <p:ph type="body" sz="quarter" idx="1"/>
          </p:nvPr>
        </p:nvSpPr>
        <p:spPr>
          <a:xfrm>
            <a:off x="996313" y="5080035"/>
            <a:ext cx="4330323" cy="1202077"/>
          </a:xfrm>
        </p:spPr>
        <p:txBody>
          <a:bodyPr/>
          <a:lstStyle/>
          <a:p>
            <a:r>
              <a:rPr lang="en-US" b="1"/>
              <a:t>Media 9</a:t>
            </a:r>
          </a:p>
          <a:p>
            <a:r>
              <a:rPr lang="en-US"/>
              <a:t>[add description of the image or video here]</a:t>
            </a:r>
          </a:p>
        </p:txBody>
      </p:sp>
      <p:sp>
        <p:nvSpPr>
          <p:cNvPr id="8" name="Picture Placeholder 7">
            <a:extLst>
              <a:ext uri="{FF2B5EF4-FFF2-40B4-BE49-F238E27FC236}">
                <a16:creationId xmlns:a16="http://schemas.microsoft.com/office/drawing/2014/main" id="{6258EA75-A402-814B-F0F2-75477DB7E4DF}"/>
              </a:ext>
            </a:extLst>
          </p:cNvPr>
          <p:cNvSpPr>
            <a:spLocks noGrp="1"/>
          </p:cNvSpPr>
          <p:nvPr>
            <p:ph type="pic" sz="quarter" idx="14"/>
          </p:nvPr>
        </p:nvSpPr>
        <p:spPr/>
        <p:txBody>
          <a:bodyPr/>
          <a:lstStyle/>
          <a:p>
            <a:endParaRPr lang="en-US"/>
          </a:p>
        </p:txBody>
      </p:sp>
      <p:sp>
        <p:nvSpPr>
          <p:cNvPr id="7" name="Text Placeholder 6">
            <a:extLst>
              <a:ext uri="{FF2B5EF4-FFF2-40B4-BE49-F238E27FC236}">
                <a16:creationId xmlns:a16="http://schemas.microsoft.com/office/drawing/2014/main" id="{C7448C7F-D049-57CF-4B37-D1A0BBA820D4}"/>
              </a:ext>
            </a:extLst>
          </p:cNvPr>
          <p:cNvSpPr>
            <a:spLocks noGrp="1"/>
          </p:cNvSpPr>
          <p:nvPr>
            <p:ph type="body" sz="quarter" idx="15"/>
          </p:nvPr>
        </p:nvSpPr>
        <p:spPr>
          <a:xfrm>
            <a:off x="6174424" y="5080034"/>
            <a:ext cx="4356001" cy="1202077"/>
          </a:xfrm>
        </p:spPr>
        <p:txBody>
          <a:bodyPr/>
          <a:lstStyle/>
          <a:p>
            <a:r>
              <a:rPr lang="en-US" b="1"/>
              <a:t>Media 10</a:t>
            </a:r>
          </a:p>
          <a:p>
            <a:r>
              <a:rPr lang="en-US"/>
              <a:t>[add description of the image or video here]</a:t>
            </a:r>
          </a:p>
        </p:txBody>
      </p:sp>
      <p:sp>
        <p:nvSpPr>
          <p:cNvPr id="15" name="TextBox 14">
            <a:extLst>
              <a:ext uri="{FF2B5EF4-FFF2-40B4-BE49-F238E27FC236}">
                <a16:creationId xmlns:a16="http://schemas.microsoft.com/office/drawing/2014/main" id="{1B184668-FF74-ECF0-E187-609700079CF4}"/>
              </a:ext>
            </a:extLst>
          </p:cNvPr>
          <p:cNvSpPr txBox="1"/>
          <p:nvPr/>
        </p:nvSpPr>
        <p:spPr>
          <a:xfrm>
            <a:off x="908178" y="368953"/>
            <a:ext cx="3696873" cy="42755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ts val="3000"/>
              </a:lnSpc>
              <a:defRPr sz="2600">
                <a:solidFill>
                  <a:srgbClr val="4C4C4C"/>
                </a:solidFill>
              </a:defRPr>
            </a:pPr>
            <a:r>
              <a:rPr lang="en-US" sz="1600">
                <a:solidFill>
                  <a:srgbClr val="FF0000"/>
                </a:solidFill>
              </a:rPr>
              <a:t>[please </a:t>
            </a:r>
            <a:r>
              <a:rPr lang="en-US" sz="1600" err="1">
                <a:solidFill>
                  <a:srgbClr val="FF0000"/>
                </a:solidFill>
              </a:rPr>
              <a:t>duplicate</a:t>
            </a:r>
            <a:r>
              <a:rPr lang="en-US" sz="1600">
                <a:solidFill>
                  <a:srgbClr val="FF0000"/>
                </a:solidFill>
              </a:rPr>
              <a:t> </a:t>
            </a:r>
            <a:r>
              <a:rPr lang="en-US" sz="1600" err="1">
                <a:solidFill>
                  <a:srgbClr val="FF0000"/>
                </a:solidFill>
              </a:rPr>
              <a:t>this</a:t>
            </a:r>
            <a:r>
              <a:rPr lang="en-US" sz="1600">
                <a:solidFill>
                  <a:srgbClr val="FF0000"/>
                </a:solidFill>
              </a:rPr>
              <a:t> </a:t>
            </a:r>
            <a:r>
              <a:rPr lang="en-US" sz="1600" err="1">
                <a:solidFill>
                  <a:srgbClr val="FF0000"/>
                </a:solidFill>
              </a:rPr>
              <a:t>slide</a:t>
            </a:r>
            <a:r>
              <a:rPr lang="en-US" sz="1600">
                <a:solidFill>
                  <a:srgbClr val="FF0000"/>
                </a:solidFill>
              </a:rPr>
              <a:t> </a:t>
            </a:r>
            <a:r>
              <a:rPr lang="en-US" sz="1600" err="1">
                <a:solidFill>
                  <a:srgbClr val="FF0000"/>
                </a:solidFill>
              </a:rPr>
              <a:t>as</a:t>
            </a:r>
            <a:r>
              <a:rPr lang="en-US" sz="1600">
                <a:solidFill>
                  <a:srgbClr val="FF0000"/>
                </a:solidFill>
              </a:rPr>
              <a:t> needed]</a:t>
            </a:r>
          </a:p>
        </p:txBody>
      </p:sp>
      <p:sp>
        <p:nvSpPr>
          <p:cNvPr id="3" name="TextBox 2">
            <a:extLst>
              <a:ext uri="{FF2B5EF4-FFF2-40B4-BE49-F238E27FC236}">
                <a16:creationId xmlns:a16="http://schemas.microsoft.com/office/drawing/2014/main" id="{428AA2A6-4765-9790-4B34-5A740CF786E1}"/>
              </a:ext>
            </a:extLst>
          </p:cNvPr>
          <p:cNvSpPr txBox="1"/>
          <p:nvPr/>
        </p:nvSpPr>
        <p:spPr>
          <a:xfrm>
            <a:off x="3046164" y="3270172"/>
            <a:ext cx="6092326" cy="32316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GB" b="1" dirty="0"/>
              <a:t>also send separately</a:t>
            </a:r>
            <a:endParaRPr lang="en-US"/>
          </a:p>
        </p:txBody>
      </p:sp>
    </p:spTree>
    <p:extLst>
      <p:ext uri="{BB962C8B-B14F-4D97-AF65-F5344CB8AC3E}">
        <p14:creationId xmlns:p14="http://schemas.microsoft.com/office/powerpoint/2010/main" val="156831283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Title 1"/>
          <p:cNvSpPr txBox="1">
            <a:spLocks noGrp="1"/>
          </p:cNvSpPr>
          <p:nvPr>
            <p:ph type="title"/>
          </p:nvPr>
        </p:nvSpPr>
        <p:spPr/>
        <p:txBody>
          <a:bodyPr/>
          <a:lstStyle/>
          <a:p>
            <a:r>
              <a:rPr lang="de-CH"/>
              <a:t>List </a:t>
            </a:r>
            <a:r>
              <a:rPr lang="de-CH" err="1"/>
              <a:t>of</a:t>
            </a:r>
            <a:r>
              <a:rPr lang="de-CH"/>
              <a:t> </a:t>
            </a:r>
            <a:r>
              <a:rPr lang="de-CH" err="1"/>
              <a:t>related</a:t>
            </a:r>
            <a:r>
              <a:rPr lang="de-CH"/>
              <a:t> </a:t>
            </a:r>
            <a:r>
              <a:rPr lang="de-CH" err="1"/>
              <a:t>publications</a:t>
            </a:r>
            <a:r>
              <a:rPr lang="de-CH"/>
              <a:t> (</a:t>
            </a:r>
            <a:r>
              <a:rPr lang="de-CH" err="1"/>
              <a:t>if</a:t>
            </a:r>
            <a:r>
              <a:rPr lang="de-CH"/>
              <a:t> </a:t>
            </a:r>
            <a:r>
              <a:rPr lang="de-CH" err="1"/>
              <a:t>applicable</a:t>
            </a:r>
            <a:r>
              <a:rPr lang="de-CH"/>
              <a:t>)</a:t>
            </a:r>
            <a:endParaRPr lang="en-US"/>
          </a:p>
        </p:txBody>
      </p:sp>
      <p:graphicFrame>
        <p:nvGraphicFramePr>
          <p:cNvPr id="4" name="Table 3">
            <a:extLst>
              <a:ext uri="{FF2B5EF4-FFF2-40B4-BE49-F238E27FC236}">
                <a16:creationId xmlns:a16="http://schemas.microsoft.com/office/drawing/2014/main" id="{FBEE780D-B343-1D4E-506A-8BF21940E3D3}"/>
              </a:ext>
            </a:extLst>
          </p:cNvPr>
          <p:cNvGraphicFramePr>
            <a:graphicFrameLocks noGrp="1"/>
          </p:cNvGraphicFramePr>
          <p:nvPr>
            <p:extLst>
              <p:ext uri="{D42A27DB-BD31-4B8C-83A1-F6EECF244321}">
                <p14:modId xmlns:p14="http://schemas.microsoft.com/office/powerpoint/2010/main" val="3243809064"/>
              </p:ext>
            </p:extLst>
          </p:nvPr>
        </p:nvGraphicFramePr>
        <p:xfrm>
          <a:off x="996949" y="2053064"/>
          <a:ext cx="9425007" cy="1483360"/>
        </p:xfrm>
        <a:graphic>
          <a:graphicData uri="http://schemas.openxmlformats.org/drawingml/2006/table">
            <a:tbl>
              <a:tblPr firstRow="1" bandRow="1">
                <a:tableStyleId>{5940675A-B579-460E-94D1-54222C63F5DA}</a:tableStyleId>
              </a:tblPr>
              <a:tblGrid>
                <a:gridCol w="1541064">
                  <a:extLst>
                    <a:ext uri="{9D8B030D-6E8A-4147-A177-3AD203B41FA5}">
                      <a16:colId xmlns:a16="http://schemas.microsoft.com/office/drawing/2014/main" val="90939040"/>
                    </a:ext>
                  </a:extLst>
                </a:gridCol>
                <a:gridCol w="7883943">
                  <a:extLst>
                    <a:ext uri="{9D8B030D-6E8A-4147-A177-3AD203B41FA5}">
                      <a16:colId xmlns:a16="http://schemas.microsoft.com/office/drawing/2014/main" val="2239128379"/>
                    </a:ext>
                  </a:extLst>
                </a:gridCol>
              </a:tblGrid>
              <a:tr h="370840">
                <a:tc>
                  <a:txBody>
                    <a:bodyPr/>
                    <a:lstStyle/>
                    <a:p>
                      <a:r>
                        <a:rPr lang="en-US" b="1"/>
                        <a:t>Publication 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CH" sz="1200">
                          <a:solidFill>
                            <a:schemeClr val="tx1"/>
                          </a:solidFill>
                        </a:rPr>
                        <a:t>[add </a:t>
                      </a:r>
                      <a:r>
                        <a:rPr lang="de-CH" sz="1200" err="1">
                          <a:solidFill>
                            <a:schemeClr val="tx1"/>
                          </a:solidFill>
                        </a:rPr>
                        <a:t>the</a:t>
                      </a:r>
                      <a:r>
                        <a:rPr lang="de-CH" sz="1200">
                          <a:solidFill>
                            <a:schemeClr val="tx1"/>
                          </a:solidFill>
                        </a:rPr>
                        <a:t> link </a:t>
                      </a:r>
                      <a:r>
                        <a:rPr lang="de-CH" sz="1200" err="1">
                          <a:solidFill>
                            <a:schemeClr val="tx1"/>
                          </a:solidFill>
                        </a:rPr>
                        <a:t>to</a:t>
                      </a:r>
                      <a:r>
                        <a:rPr lang="de-CH" sz="1200">
                          <a:solidFill>
                            <a:schemeClr val="tx1"/>
                          </a:solidFill>
                        </a:rPr>
                        <a:t> </a:t>
                      </a:r>
                      <a:r>
                        <a:rPr lang="de-CH" sz="1200" err="1">
                          <a:solidFill>
                            <a:schemeClr val="tx1"/>
                          </a:solidFill>
                        </a:rPr>
                        <a:t>the</a:t>
                      </a:r>
                      <a:r>
                        <a:rPr lang="de-CH" sz="1200">
                          <a:solidFill>
                            <a:schemeClr val="tx1"/>
                          </a:solidFill>
                        </a:rPr>
                        <a:t> </a:t>
                      </a:r>
                      <a:r>
                        <a:rPr lang="de-CH" sz="1200" err="1">
                          <a:solidFill>
                            <a:schemeClr val="tx1"/>
                          </a:solidFill>
                        </a:rPr>
                        <a:t>publication</a:t>
                      </a:r>
                      <a:r>
                        <a:rPr lang="de-CH" sz="1200">
                          <a:solidFill>
                            <a:schemeClr val="tx1"/>
                          </a:solidFill>
                        </a:rPr>
                        <a:t> </a:t>
                      </a:r>
                      <a:r>
                        <a:rPr lang="de-CH" sz="1200" err="1">
                          <a:solidFill>
                            <a:schemeClr val="tx1"/>
                          </a:solidFill>
                        </a:rPr>
                        <a:t>here</a:t>
                      </a:r>
                      <a:r>
                        <a:rPr lang="de-CH" sz="1200">
                          <a:solidFill>
                            <a:schemeClr val="tx1"/>
                          </a:solidFill>
                        </a:rPr>
                        <a:t>]</a:t>
                      </a:r>
                      <a:endParaRPr lang="en-US" sz="120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75628722"/>
                  </a:ext>
                </a:extLst>
              </a:tr>
              <a:tr h="37084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en-US" b="1"/>
                        <a:t>Publication 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CH" sz="1200">
                          <a:solidFill>
                            <a:schemeClr val="tx1"/>
                          </a:solidFill>
                        </a:rPr>
                        <a:t>[add </a:t>
                      </a:r>
                      <a:r>
                        <a:rPr lang="de-CH" sz="1200" err="1">
                          <a:solidFill>
                            <a:schemeClr val="tx1"/>
                          </a:solidFill>
                        </a:rPr>
                        <a:t>the</a:t>
                      </a:r>
                      <a:r>
                        <a:rPr lang="de-CH" sz="1200">
                          <a:solidFill>
                            <a:schemeClr val="tx1"/>
                          </a:solidFill>
                        </a:rPr>
                        <a:t> link </a:t>
                      </a:r>
                      <a:r>
                        <a:rPr lang="de-CH" sz="1200" err="1">
                          <a:solidFill>
                            <a:schemeClr val="tx1"/>
                          </a:solidFill>
                        </a:rPr>
                        <a:t>to</a:t>
                      </a:r>
                      <a:r>
                        <a:rPr lang="de-CH" sz="1200">
                          <a:solidFill>
                            <a:schemeClr val="tx1"/>
                          </a:solidFill>
                        </a:rPr>
                        <a:t> </a:t>
                      </a:r>
                      <a:r>
                        <a:rPr lang="de-CH" sz="1200" err="1">
                          <a:solidFill>
                            <a:schemeClr val="tx1"/>
                          </a:solidFill>
                        </a:rPr>
                        <a:t>the</a:t>
                      </a:r>
                      <a:r>
                        <a:rPr lang="de-CH" sz="1200">
                          <a:solidFill>
                            <a:schemeClr val="tx1"/>
                          </a:solidFill>
                        </a:rPr>
                        <a:t> </a:t>
                      </a:r>
                      <a:r>
                        <a:rPr lang="de-CH" sz="1200" err="1">
                          <a:solidFill>
                            <a:schemeClr val="tx1"/>
                          </a:solidFill>
                        </a:rPr>
                        <a:t>publication</a:t>
                      </a:r>
                      <a:r>
                        <a:rPr lang="de-CH" sz="1200">
                          <a:solidFill>
                            <a:schemeClr val="tx1"/>
                          </a:solidFill>
                        </a:rPr>
                        <a:t> </a:t>
                      </a:r>
                      <a:r>
                        <a:rPr lang="de-CH" sz="1200" err="1">
                          <a:solidFill>
                            <a:schemeClr val="tx1"/>
                          </a:solidFill>
                        </a:rPr>
                        <a:t>here</a:t>
                      </a:r>
                      <a:r>
                        <a:rPr lang="de-CH" sz="1200">
                          <a:solidFill>
                            <a:schemeClr val="tx1"/>
                          </a:solidFill>
                        </a:rPr>
                        <a:t>]</a:t>
                      </a:r>
                      <a:endParaRPr lang="en-US" sz="120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09103997"/>
                  </a:ext>
                </a:extLst>
              </a:tr>
              <a:tr h="37084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en-US" b="1"/>
                        <a:t>Publication 3</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CH" sz="1200">
                          <a:solidFill>
                            <a:schemeClr val="tx1"/>
                          </a:solidFill>
                        </a:rPr>
                        <a:t>[add </a:t>
                      </a:r>
                      <a:r>
                        <a:rPr lang="de-CH" sz="1200" err="1">
                          <a:solidFill>
                            <a:schemeClr val="tx1"/>
                          </a:solidFill>
                        </a:rPr>
                        <a:t>the</a:t>
                      </a:r>
                      <a:r>
                        <a:rPr lang="de-CH" sz="1200">
                          <a:solidFill>
                            <a:schemeClr val="tx1"/>
                          </a:solidFill>
                        </a:rPr>
                        <a:t> link </a:t>
                      </a:r>
                      <a:r>
                        <a:rPr lang="de-CH" sz="1200" err="1">
                          <a:solidFill>
                            <a:schemeClr val="tx1"/>
                          </a:solidFill>
                        </a:rPr>
                        <a:t>to</a:t>
                      </a:r>
                      <a:r>
                        <a:rPr lang="de-CH" sz="1200">
                          <a:solidFill>
                            <a:schemeClr val="tx1"/>
                          </a:solidFill>
                        </a:rPr>
                        <a:t> </a:t>
                      </a:r>
                      <a:r>
                        <a:rPr lang="de-CH" sz="1200" err="1">
                          <a:solidFill>
                            <a:schemeClr val="tx1"/>
                          </a:solidFill>
                        </a:rPr>
                        <a:t>the</a:t>
                      </a:r>
                      <a:r>
                        <a:rPr lang="de-CH" sz="1200">
                          <a:solidFill>
                            <a:schemeClr val="tx1"/>
                          </a:solidFill>
                        </a:rPr>
                        <a:t> </a:t>
                      </a:r>
                      <a:r>
                        <a:rPr lang="de-CH" sz="1200" err="1">
                          <a:solidFill>
                            <a:schemeClr val="tx1"/>
                          </a:solidFill>
                        </a:rPr>
                        <a:t>publication</a:t>
                      </a:r>
                      <a:r>
                        <a:rPr lang="de-CH" sz="1200">
                          <a:solidFill>
                            <a:schemeClr val="tx1"/>
                          </a:solidFill>
                        </a:rPr>
                        <a:t> </a:t>
                      </a:r>
                      <a:r>
                        <a:rPr lang="de-CH" sz="1200" err="1">
                          <a:solidFill>
                            <a:schemeClr val="tx1"/>
                          </a:solidFill>
                        </a:rPr>
                        <a:t>here</a:t>
                      </a:r>
                      <a:r>
                        <a:rPr lang="de-CH" sz="1200">
                          <a:solidFill>
                            <a:schemeClr val="tx1"/>
                          </a:solidFill>
                        </a:rPr>
                        <a:t>]</a:t>
                      </a:r>
                      <a:endParaRPr lang="en-US" sz="120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22208649"/>
                  </a:ext>
                </a:extLst>
              </a:tr>
              <a:tr h="37084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en-US" b="1"/>
                        <a:t>Publication 4</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CH" sz="1200">
                          <a:solidFill>
                            <a:schemeClr val="tx1"/>
                          </a:solidFill>
                        </a:rPr>
                        <a:t>[add </a:t>
                      </a:r>
                      <a:r>
                        <a:rPr lang="de-CH" sz="1200" err="1">
                          <a:solidFill>
                            <a:schemeClr val="tx1"/>
                          </a:solidFill>
                        </a:rPr>
                        <a:t>the</a:t>
                      </a:r>
                      <a:r>
                        <a:rPr lang="de-CH" sz="1200">
                          <a:solidFill>
                            <a:schemeClr val="tx1"/>
                          </a:solidFill>
                        </a:rPr>
                        <a:t> link </a:t>
                      </a:r>
                      <a:r>
                        <a:rPr lang="de-CH" sz="1200" err="1">
                          <a:solidFill>
                            <a:schemeClr val="tx1"/>
                          </a:solidFill>
                        </a:rPr>
                        <a:t>to</a:t>
                      </a:r>
                      <a:r>
                        <a:rPr lang="de-CH" sz="1200">
                          <a:solidFill>
                            <a:schemeClr val="tx1"/>
                          </a:solidFill>
                        </a:rPr>
                        <a:t> </a:t>
                      </a:r>
                      <a:r>
                        <a:rPr lang="de-CH" sz="1200" err="1">
                          <a:solidFill>
                            <a:schemeClr val="tx1"/>
                          </a:solidFill>
                        </a:rPr>
                        <a:t>the</a:t>
                      </a:r>
                      <a:r>
                        <a:rPr lang="de-CH" sz="1200">
                          <a:solidFill>
                            <a:schemeClr val="tx1"/>
                          </a:solidFill>
                        </a:rPr>
                        <a:t> </a:t>
                      </a:r>
                      <a:r>
                        <a:rPr lang="de-CH" sz="1200" err="1">
                          <a:solidFill>
                            <a:schemeClr val="tx1"/>
                          </a:solidFill>
                        </a:rPr>
                        <a:t>publication</a:t>
                      </a:r>
                      <a:r>
                        <a:rPr lang="de-CH" sz="1200">
                          <a:solidFill>
                            <a:schemeClr val="tx1"/>
                          </a:solidFill>
                        </a:rPr>
                        <a:t> </a:t>
                      </a:r>
                      <a:r>
                        <a:rPr lang="de-CH" sz="1200" err="1">
                          <a:solidFill>
                            <a:schemeClr val="tx1"/>
                          </a:solidFill>
                        </a:rPr>
                        <a:t>here</a:t>
                      </a:r>
                      <a:r>
                        <a:rPr lang="de-CH" sz="1200">
                          <a:solidFill>
                            <a:schemeClr val="tx1"/>
                          </a:solidFill>
                        </a:rPr>
                        <a:t>]</a:t>
                      </a:r>
                      <a:endParaRPr lang="en-US" sz="120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13655269"/>
                  </a:ext>
                </a:extLst>
              </a:tr>
            </a:tbl>
          </a:graphicData>
        </a:graphic>
      </p:graphicFrame>
    </p:spTree>
    <p:extLst>
      <p:ext uri="{BB962C8B-B14F-4D97-AF65-F5344CB8AC3E}">
        <p14:creationId xmlns:p14="http://schemas.microsoft.com/office/powerpoint/2010/main" val="173829712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blue and white graphic with white text&#10;&#10;Description automatically generated">
            <a:extLst>
              <a:ext uri="{FF2B5EF4-FFF2-40B4-BE49-F238E27FC236}">
                <a16:creationId xmlns:a16="http://schemas.microsoft.com/office/drawing/2014/main" id="{2ECB6DC4-27B5-28D8-7863-250BFE878BEC}"/>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 y="0"/>
            <a:ext cx="12192003" cy="6858000"/>
          </a:xfrm>
          <a:prstGeom prst="rect">
            <a:avLst/>
          </a:prstGeom>
        </p:spPr>
      </p:pic>
      <p:sp>
        <p:nvSpPr>
          <p:cNvPr id="257" name="Rectangle 2"/>
          <p:cNvSpPr txBox="1">
            <a:spLocks noGrp="1"/>
          </p:cNvSpPr>
          <p:nvPr>
            <p:ph type="title"/>
          </p:nvPr>
        </p:nvSpPr>
        <p:spPr/>
        <p:txBody>
          <a:bodyPr/>
          <a:lstStyle>
            <a:lvl1pPr>
              <a:defRPr sz="2800">
                <a:solidFill>
                  <a:srgbClr val="505050"/>
                </a:solidFill>
              </a:defRPr>
            </a:lvl1pPr>
          </a:lstStyle>
          <a:p>
            <a:r>
              <a:rPr lang="en-US">
                <a:solidFill>
                  <a:schemeClr val="tx1"/>
                </a:solidFill>
              </a:rPr>
              <a:t>Next steps</a:t>
            </a:r>
          </a:p>
        </p:txBody>
      </p:sp>
      <p:sp>
        <p:nvSpPr>
          <p:cNvPr id="4" name="Content Placeholder 3">
            <a:extLst>
              <a:ext uri="{FF2B5EF4-FFF2-40B4-BE49-F238E27FC236}">
                <a16:creationId xmlns:a16="http://schemas.microsoft.com/office/drawing/2014/main" id="{CE0AE30E-07DC-A7FF-BAAB-BA83331C1F32}"/>
              </a:ext>
            </a:extLst>
          </p:cNvPr>
          <p:cNvSpPr>
            <a:spLocks noGrp="1"/>
          </p:cNvSpPr>
          <p:nvPr>
            <p:ph sz="quarter" idx="10"/>
          </p:nvPr>
        </p:nvSpPr>
        <p:spPr>
          <a:xfrm>
            <a:off x="8047107" y="2197339"/>
            <a:ext cx="3014856" cy="2463322"/>
          </a:xfrm>
        </p:spPr>
        <p:txBody>
          <a:bodyPr/>
          <a:lstStyle/>
          <a:p>
            <a:pPr marL="0" indent="0">
              <a:buSzTx/>
              <a:buNone/>
            </a:pPr>
            <a:r>
              <a:rPr lang="en-US" b="1"/>
              <a:t>Thank you </a:t>
            </a:r>
            <a:r>
              <a:rPr lang="en-US"/>
              <a:t>for providing your expertise through this clinical case documentation to help dental professionals all around the world treat more patients better. On behalf of the entire FOR Team, we are delighted to have your commitment to furthering FOR’s database of dental education and treatment cases.</a:t>
            </a:r>
          </a:p>
          <a:p>
            <a:pPr marL="0" indent="0">
              <a:buSzTx/>
              <a:buNone/>
            </a:pPr>
            <a:endParaRPr lang="en-US"/>
          </a:p>
          <a:p>
            <a:pPr marL="0" indent="0">
              <a:buSzTx/>
              <a:buNone/>
            </a:pPr>
            <a:r>
              <a:rPr lang="en-US" b="1"/>
              <a:t>Good luck from the FOR team</a:t>
            </a:r>
          </a:p>
        </p:txBody>
      </p:sp>
      <p:pic>
        <p:nvPicPr>
          <p:cNvPr id="12" name="Picture 11" descr="A white thumbs up and speech bubble on an orange background&#10;&#10;Description automatically generated">
            <a:extLst>
              <a:ext uri="{FF2B5EF4-FFF2-40B4-BE49-F238E27FC236}">
                <a16:creationId xmlns:a16="http://schemas.microsoft.com/office/drawing/2014/main" id="{D866F9AC-08B8-93DF-B809-D2FC21C250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6313" y="2188631"/>
            <a:ext cx="6504853" cy="1325750"/>
          </a:xfrm>
          <a:prstGeom prst="rect">
            <a:avLst/>
          </a:prstGeom>
        </p:spPr>
      </p:pic>
      <p:sp>
        <p:nvSpPr>
          <p:cNvPr id="13" name="Content Placeholder 3">
            <a:extLst>
              <a:ext uri="{FF2B5EF4-FFF2-40B4-BE49-F238E27FC236}">
                <a16:creationId xmlns:a16="http://schemas.microsoft.com/office/drawing/2014/main" id="{6A6B9302-914E-30D2-7B93-9969EF35FDDF}"/>
              </a:ext>
            </a:extLst>
          </p:cNvPr>
          <p:cNvSpPr txBox="1">
            <a:spLocks/>
          </p:cNvSpPr>
          <p:nvPr/>
        </p:nvSpPr>
        <p:spPr>
          <a:xfrm>
            <a:off x="991033" y="3143665"/>
            <a:ext cx="1746189" cy="285335"/>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lvl1pPr marL="0" marR="0" indent="0" algn="l" defTabSz="914400" rtl="0" latinLnBrk="0">
              <a:lnSpc>
                <a:spcPct val="114000"/>
              </a:lnSpc>
              <a:spcBef>
                <a:spcPts val="0"/>
              </a:spcBef>
              <a:spcAft>
                <a:spcPts val="600"/>
              </a:spcAft>
              <a:buClr>
                <a:srgbClr val="000000"/>
              </a:buClr>
              <a:buSzPct val="100000"/>
              <a:buFont typeface="Symbol"/>
              <a:buNone/>
              <a:tabLst/>
              <a:defRPr sz="1200" b="0" i="0" u="none" strike="noStrike" cap="none" spc="0" baseline="0">
                <a:ln>
                  <a:noFill/>
                </a:ln>
                <a:solidFill>
                  <a:schemeClr val="tx1"/>
                </a:solidFill>
                <a:uFillTx/>
                <a:latin typeface="+mn-lt"/>
                <a:ea typeface="+mn-ea"/>
                <a:cs typeface="+mn-cs"/>
                <a:sym typeface="Arial"/>
              </a:defRPr>
            </a:lvl1pPr>
            <a:lvl2pPr marL="1587" marR="0" indent="0" algn="l" defTabSz="914400" rtl="0" latinLnBrk="0">
              <a:lnSpc>
                <a:spcPct val="114000"/>
              </a:lnSpc>
              <a:spcBef>
                <a:spcPts val="0"/>
              </a:spcBef>
              <a:spcAft>
                <a:spcPts val="600"/>
              </a:spcAft>
              <a:buClr>
                <a:srgbClr val="000000"/>
              </a:buClr>
              <a:buSzPct val="100000"/>
              <a:buFont typeface="Symbol"/>
              <a:buNone/>
              <a:tabLst/>
              <a:defRPr sz="1200" b="0" i="0" u="none" strike="noStrike" cap="none" spc="0" baseline="0">
                <a:ln>
                  <a:noFill/>
                </a:ln>
                <a:solidFill>
                  <a:schemeClr val="tx1"/>
                </a:solidFill>
                <a:uFillTx/>
                <a:latin typeface="+mn-lt"/>
                <a:ea typeface="+mn-ea"/>
                <a:cs typeface="+mn-cs"/>
                <a:sym typeface="Arial"/>
              </a:defRPr>
            </a:lvl2pPr>
            <a:lvl3pPr marL="182563" marR="0" indent="0" algn="l" defTabSz="914400" rtl="0" latinLnBrk="0">
              <a:lnSpc>
                <a:spcPct val="114000"/>
              </a:lnSpc>
              <a:spcBef>
                <a:spcPts val="0"/>
              </a:spcBef>
              <a:spcAft>
                <a:spcPts val="600"/>
              </a:spcAft>
              <a:buClr>
                <a:srgbClr val="000000"/>
              </a:buClr>
              <a:buSzPct val="100000"/>
              <a:buFont typeface="Symbol"/>
              <a:buNone/>
              <a:tabLst/>
              <a:defRPr sz="1200" b="0" i="0" u="none" strike="noStrike" cap="none" spc="0" baseline="0">
                <a:ln>
                  <a:noFill/>
                </a:ln>
                <a:solidFill>
                  <a:schemeClr val="tx1"/>
                </a:solidFill>
                <a:uFillTx/>
                <a:latin typeface="+mn-lt"/>
                <a:ea typeface="+mn-ea"/>
                <a:cs typeface="+mn-cs"/>
                <a:sym typeface="Arial"/>
              </a:defRPr>
            </a:lvl3pPr>
            <a:lvl4pPr marL="354013" marR="0" indent="0" algn="l" defTabSz="914400" rtl="0" latinLnBrk="0">
              <a:lnSpc>
                <a:spcPct val="114000"/>
              </a:lnSpc>
              <a:spcBef>
                <a:spcPts val="0"/>
              </a:spcBef>
              <a:spcAft>
                <a:spcPts val="600"/>
              </a:spcAft>
              <a:buClr>
                <a:srgbClr val="000000"/>
              </a:buClr>
              <a:buSzPct val="100000"/>
              <a:buFont typeface="Symbol"/>
              <a:buNone/>
              <a:tabLst/>
              <a:defRPr sz="1200" b="0" i="0" u="none" strike="noStrike" cap="none" spc="0" baseline="0">
                <a:ln>
                  <a:noFill/>
                </a:ln>
                <a:solidFill>
                  <a:schemeClr val="tx1"/>
                </a:solidFill>
                <a:uFillTx/>
                <a:latin typeface="+mn-lt"/>
                <a:ea typeface="+mn-ea"/>
                <a:cs typeface="+mn-cs"/>
                <a:sym typeface="Arial"/>
              </a:defRPr>
            </a:lvl4pPr>
            <a:lvl5pPr marL="544513" marR="0" indent="0" algn="l" defTabSz="914400" rtl="0" latinLnBrk="0">
              <a:lnSpc>
                <a:spcPct val="114000"/>
              </a:lnSpc>
              <a:spcBef>
                <a:spcPts val="0"/>
              </a:spcBef>
              <a:spcAft>
                <a:spcPts val="600"/>
              </a:spcAft>
              <a:buClr>
                <a:srgbClr val="000000"/>
              </a:buClr>
              <a:buSzPct val="100000"/>
              <a:buFont typeface="Symbol"/>
              <a:buNone/>
              <a:tabLst/>
              <a:defRPr sz="1200" b="0" i="0" u="none" strike="noStrike" cap="none" spc="0" baseline="0">
                <a:ln>
                  <a:noFill/>
                </a:ln>
                <a:solidFill>
                  <a:schemeClr val="tx1"/>
                </a:solidFill>
                <a:uFillTx/>
                <a:latin typeface="+mn-lt"/>
                <a:ea typeface="+mn-ea"/>
                <a:cs typeface="+mn-cs"/>
                <a:sym typeface="Arial"/>
              </a:defRPr>
            </a:lvl5pPr>
            <a:lvl6pPr marL="893762" marR="0" indent="-1793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6pPr>
            <a:lvl7pPr marL="1640099" marR="0" indent="-1811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7pPr>
            <a:lvl8pPr marL="2097299" marR="0" indent="-1811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8pPr>
            <a:lvl9pPr marL="2554499" marR="0" indent="-1811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9pPr>
          </a:lstStyle>
          <a:p>
            <a:pPr algn="ctr" hangingPunct="1">
              <a:buSzTx/>
            </a:pPr>
            <a:r>
              <a:rPr lang="en-US"/>
              <a:t>Enter date</a:t>
            </a:r>
          </a:p>
        </p:txBody>
      </p:sp>
      <p:sp>
        <p:nvSpPr>
          <p:cNvPr id="14" name="Content Placeholder 3">
            <a:extLst>
              <a:ext uri="{FF2B5EF4-FFF2-40B4-BE49-F238E27FC236}">
                <a16:creationId xmlns:a16="http://schemas.microsoft.com/office/drawing/2014/main" id="{67C76ECB-2BCF-3F52-F26C-AE9AC9805C9A}"/>
              </a:ext>
            </a:extLst>
          </p:cNvPr>
          <p:cNvSpPr txBox="1">
            <a:spLocks/>
          </p:cNvSpPr>
          <p:nvPr/>
        </p:nvSpPr>
        <p:spPr>
          <a:xfrm>
            <a:off x="3370729" y="3143665"/>
            <a:ext cx="1751105" cy="285335"/>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lvl1pPr marL="0" marR="0" indent="0" algn="l" defTabSz="914400" rtl="0" latinLnBrk="0">
              <a:lnSpc>
                <a:spcPct val="114000"/>
              </a:lnSpc>
              <a:spcBef>
                <a:spcPts val="0"/>
              </a:spcBef>
              <a:spcAft>
                <a:spcPts val="600"/>
              </a:spcAft>
              <a:buClr>
                <a:srgbClr val="000000"/>
              </a:buClr>
              <a:buSzPct val="100000"/>
              <a:buFont typeface="Symbol"/>
              <a:buNone/>
              <a:tabLst/>
              <a:defRPr sz="1200" b="0" i="0" u="none" strike="noStrike" cap="none" spc="0" baseline="0">
                <a:ln>
                  <a:noFill/>
                </a:ln>
                <a:solidFill>
                  <a:schemeClr val="tx1"/>
                </a:solidFill>
                <a:uFillTx/>
                <a:latin typeface="+mn-lt"/>
                <a:ea typeface="+mn-ea"/>
                <a:cs typeface="+mn-cs"/>
                <a:sym typeface="Arial"/>
              </a:defRPr>
            </a:lvl1pPr>
            <a:lvl2pPr marL="1587" marR="0" indent="0" algn="l" defTabSz="914400" rtl="0" latinLnBrk="0">
              <a:lnSpc>
                <a:spcPct val="114000"/>
              </a:lnSpc>
              <a:spcBef>
                <a:spcPts val="0"/>
              </a:spcBef>
              <a:spcAft>
                <a:spcPts val="600"/>
              </a:spcAft>
              <a:buClr>
                <a:srgbClr val="000000"/>
              </a:buClr>
              <a:buSzPct val="100000"/>
              <a:buFont typeface="Symbol"/>
              <a:buNone/>
              <a:tabLst/>
              <a:defRPr sz="1200" b="0" i="0" u="none" strike="noStrike" cap="none" spc="0" baseline="0">
                <a:ln>
                  <a:noFill/>
                </a:ln>
                <a:solidFill>
                  <a:schemeClr val="tx1"/>
                </a:solidFill>
                <a:uFillTx/>
                <a:latin typeface="+mn-lt"/>
                <a:ea typeface="+mn-ea"/>
                <a:cs typeface="+mn-cs"/>
                <a:sym typeface="Arial"/>
              </a:defRPr>
            </a:lvl2pPr>
            <a:lvl3pPr marL="182563" marR="0" indent="0" algn="l" defTabSz="914400" rtl="0" latinLnBrk="0">
              <a:lnSpc>
                <a:spcPct val="114000"/>
              </a:lnSpc>
              <a:spcBef>
                <a:spcPts val="0"/>
              </a:spcBef>
              <a:spcAft>
                <a:spcPts val="600"/>
              </a:spcAft>
              <a:buClr>
                <a:srgbClr val="000000"/>
              </a:buClr>
              <a:buSzPct val="100000"/>
              <a:buFont typeface="Symbol"/>
              <a:buNone/>
              <a:tabLst/>
              <a:defRPr sz="1200" b="0" i="0" u="none" strike="noStrike" cap="none" spc="0" baseline="0">
                <a:ln>
                  <a:noFill/>
                </a:ln>
                <a:solidFill>
                  <a:schemeClr val="tx1"/>
                </a:solidFill>
                <a:uFillTx/>
                <a:latin typeface="+mn-lt"/>
                <a:ea typeface="+mn-ea"/>
                <a:cs typeface="+mn-cs"/>
                <a:sym typeface="Arial"/>
              </a:defRPr>
            </a:lvl3pPr>
            <a:lvl4pPr marL="354013" marR="0" indent="0" algn="l" defTabSz="914400" rtl="0" latinLnBrk="0">
              <a:lnSpc>
                <a:spcPct val="114000"/>
              </a:lnSpc>
              <a:spcBef>
                <a:spcPts val="0"/>
              </a:spcBef>
              <a:spcAft>
                <a:spcPts val="600"/>
              </a:spcAft>
              <a:buClr>
                <a:srgbClr val="000000"/>
              </a:buClr>
              <a:buSzPct val="100000"/>
              <a:buFont typeface="Symbol"/>
              <a:buNone/>
              <a:tabLst/>
              <a:defRPr sz="1200" b="0" i="0" u="none" strike="noStrike" cap="none" spc="0" baseline="0">
                <a:ln>
                  <a:noFill/>
                </a:ln>
                <a:solidFill>
                  <a:schemeClr val="tx1"/>
                </a:solidFill>
                <a:uFillTx/>
                <a:latin typeface="+mn-lt"/>
                <a:ea typeface="+mn-ea"/>
                <a:cs typeface="+mn-cs"/>
                <a:sym typeface="Arial"/>
              </a:defRPr>
            </a:lvl4pPr>
            <a:lvl5pPr marL="544513" marR="0" indent="0" algn="l" defTabSz="914400" rtl="0" latinLnBrk="0">
              <a:lnSpc>
                <a:spcPct val="114000"/>
              </a:lnSpc>
              <a:spcBef>
                <a:spcPts val="0"/>
              </a:spcBef>
              <a:spcAft>
                <a:spcPts val="600"/>
              </a:spcAft>
              <a:buClr>
                <a:srgbClr val="000000"/>
              </a:buClr>
              <a:buSzPct val="100000"/>
              <a:buFont typeface="Symbol"/>
              <a:buNone/>
              <a:tabLst/>
              <a:defRPr sz="1200" b="0" i="0" u="none" strike="noStrike" cap="none" spc="0" baseline="0">
                <a:ln>
                  <a:noFill/>
                </a:ln>
                <a:solidFill>
                  <a:schemeClr val="tx1"/>
                </a:solidFill>
                <a:uFillTx/>
                <a:latin typeface="+mn-lt"/>
                <a:ea typeface="+mn-ea"/>
                <a:cs typeface="+mn-cs"/>
                <a:sym typeface="Arial"/>
              </a:defRPr>
            </a:lvl5pPr>
            <a:lvl6pPr marL="893762" marR="0" indent="-1793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6pPr>
            <a:lvl7pPr marL="1640099" marR="0" indent="-1811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7pPr>
            <a:lvl8pPr marL="2097299" marR="0" indent="-1811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8pPr>
            <a:lvl9pPr marL="2554499" marR="0" indent="-1811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9pPr>
          </a:lstStyle>
          <a:p>
            <a:pPr algn="ctr" hangingPunct="1">
              <a:buSzTx/>
            </a:pPr>
            <a:r>
              <a:rPr lang="en-US"/>
              <a:t>Enter date</a:t>
            </a:r>
          </a:p>
        </p:txBody>
      </p:sp>
      <p:sp>
        <p:nvSpPr>
          <p:cNvPr id="15" name="Content Placeholder 3">
            <a:extLst>
              <a:ext uri="{FF2B5EF4-FFF2-40B4-BE49-F238E27FC236}">
                <a16:creationId xmlns:a16="http://schemas.microsoft.com/office/drawing/2014/main" id="{299A31F3-3A99-4642-425B-BB85CA9921B3}"/>
              </a:ext>
            </a:extLst>
          </p:cNvPr>
          <p:cNvSpPr txBox="1">
            <a:spLocks/>
          </p:cNvSpPr>
          <p:nvPr/>
        </p:nvSpPr>
        <p:spPr>
          <a:xfrm>
            <a:off x="5755340" y="3143665"/>
            <a:ext cx="1751105" cy="285335"/>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lvl1pPr marL="0" marR="0" indent="0" algn="l" defTabSz="914400" rtl="0" latinLnBrk="0">
              <a:lnSpc>
                <a:spcPct val="114000"/>
              </a:lnSpc>
              <a:spcBef>
                <a:spcPts val="0"/>
              </a:spcBef>
              <a:spcAft>
                <a:spcPts val="600"/>
              </a:spcAft>
              <a:buClr>
                <a:srgbClr val="000000"/>
              </a:buClr>
              <a:buSzPct val="100000"/>
              <a:buFont typeface="Symbol"/>
              <a:buNone/>
              <a:tabLst/>
              <a:defRPr sz="1200" b="0" i="0" u="none" strike="noStrike" cap="none" spc="0" baseline="0">
                <a:ln>
                  <a:noFill/>
                </a:ln>
                <a:solidFill>
                  <a:schemeClr val="tx1"/>
                </a:solidFill>
                <a:uFillTx/>
                <a:latin typeface="+mn-lt"/>
                <a:ea typeface="+mn-ea"/>
                <a:cs typeface="+mn-cs"/>
                <a:sym typeface="Arial"/>
              </a:defRPr>
            </a:lvl1pPr>
            <a:lvl2pPr marL="1587" marR="0" indent="0" algn="l" defTabSz="914400" rtl="0" latinLnBrk="0">
              <a:lnSpc>
                <a:spcPct val="114000"/>
              </a:lnSpc>
              <a:spcBef>
                <a:spcPts val="0"/>
              </a:spcBef>
              <a:spcAft>
                <a:spcPts val="600"/>
              </a:spcAft>
              <a:buClr>
                <a:srgbClr val="000000"/>
              </a:buClr>
              <a:buSzPct val="100000"/>
              <a:buFont typeface="Symbol"/>
              <a:buNone/>
              <a:tabLst/>
              <a:defRPr sz="1200" b="0" i="0" u="none" strike="noStrike" cap="none" spc="0" baseline="0">
                <a:ln>
                  <a:noFill/>
                </a:ln>
                <a:solidFill>
                  <a:schemeClr val="tx1"/>
                </a:solidFill>
                <a:uFillTx/>
                <a:latin typeface="+mn-lt"/>
                <a:ea typeface="+mn-ea"/>
                <a:cs typeface="+mn-cs"/>
                <a:sym typeface="Arial"/>
              </a:defRPr>
            </a:lvl2pPr>
            <a:lvl3pPr marL="182563" marR="0" indent="0" algn="l" defTabSz="914400" rtl="0" latinLnBrk="0">
              <a:lnSpc>
                <a:spcPct val="114000"/>
              </a:lnSpc>
              <a:spcBef>
                <a:spcPts val="0"/>
              </a:spcBef>
              <a:spcAft>
                <a:spcPts val="600"/>
              </a:spcAft>
              <a:buClr>
                <a:srgbClr val="000000"/>
              </a:buClr>
              <a:buSzPct val="100000"/>
              <a:buFont typeface="Symbol"/>
              <a:buNone/>
              <a:tabLst/>
              <a:defRPr sz="1200" b="0" i="0" u="none" strike="noStrike" cap="none" spc="0" baseline="0">
                <a:ln>
                  <a:noFill/>
                </a:ln>
                <a:solidFill>
                  <a:schemeClr val="tx1"/>
                </a:solidFill>
                <a:uFillTx/>
                <a:latin typeface="+mn-lt"/>
                <a:ea typeface="+mn-ea"/>
                <a:cs typeface="+mn-cs"/>
                <a:sym typeface="Arial"/>
              </a:defRPr>
            </a:lvl3pPr>
            <a:lvl4pPr marL="354013" marR="0" indent="0" algn="l" defTabSz="914400" rtl="0" latinLnBrk="0">
              <a:lnSpc>
                <a:spcPct val="114000"/>
              </a:lnSpc>
              <a:spcBef>
                <a:spcPts val="0"/>
              </a:spcBef>
              <a:spcAft>
                <a:spcPts val="600"/>
              </a:spcAft>
              <a:buClr>
                <a:srgbClr val="000000"/>
              </a:buClr>
              <a:buSzPct val="100000"/>
              <a:buFont typeface="Symbol"/>
              <a:buNone/>
              <a:tabLst/>
              <a:defRPr sz="1200" b="0" i="0" u="none" strike="noStrike" cap="none" spc="0" baseline="0">
                <a:ln>
                  <a:noFill/>
                </a:ln>
                <a:solidFill>
                  <a:schemeClr val="tx1"/>
                </a:solidFill>
                <a:uFillTx/>
                <a:latin typeface="+mn-lt"/>
                <a:ea typeface="+mn-ea"/>
                <a:cs typeface="+mn-cs"/>
                <a:sym typeface="Arial"/>
              </a:defRPr>
            </a:lvl4pPr>
            <a:lvl5pPr marL="544513" marR="0" indent="0" algn="l" defTabSz="914400" rtl="0" latinLnBrk="0">
              <a:lnSpc>
                <a:spcPct val="114000"/>
              </a:lnSpc>
              <a:spcBef>
                <a:spcPts val="0"/>
              </a:spcBef>
              <a:spcAft>
                <a:spcPts val="600"/>
              </a:spcAft>
              <a:buClr>
                <a:srgbClr val="000000"/>
              </a:buClr>
              <a:buSzPct val="100000"/>
              <a:buFont typeface="Symbol"/>
              <a:buNone/>
              <a:tabLst/>
              <a:defRPr sz="1200" b="0" i="0" u="none" strike="noStrike" cap="none" spc="0" baseline="0">
                <a:ln>
                  <a:noFill/>
                </a:ln>
                <a:solidFill>
                  <a:schemeClr val="tx1"/>
                </a:solidFill>
                <a:uFillTx/>
                <a:latin typeface="+mn-lt"/>
                <a:ea typeface="+mn-ea"/>
                <a:cs typeface="+mn-cs"/>
                <a:sym typeface="Arial"/>
              </a:defRPr>
            </a:lvl5pPr>
            <a:lvl6pPr marL="893762" marR="0" indent="-1793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6pPr>
            <a:lvl7pPr marL="1640099" marR="0" indent="-1811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7pPr>
            <a:lvl8pPr marL="2097299" marR="0" indent="-1811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8pPr>
            <a:lvl9pPr marL="2554499" marR="0" indent="-1811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9pPr>
          </a:lstStyle>
          <a:p>
            <a:pPr algn="ctr" hangingPunct="1">
              <a:buSzTx/>
            </a:pPr>
            <a:r>
              <a:rPr lang="en-US"/>
              <a:t>Enter date</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Title 3"/>
          <p:cNvSpPr txBox="1">
            <a:spLocks noGrp="1"/>
          </p:cNvSpPr>
          <p:nvPr>
            <p:ph type="title"/>
          </p:nvPr>
        </p:nvSpPr>
        <p:spPr>
          <a:xfrm>
            <a:off x="996313" y="274637"/>
            <a:ext cx="9516112" cy="1112373"/>
          </a:xfrm>
        </p:spPr>
        <p:txBody>
          <a:bodyPr>
            <a:normAutofit/>
          </a:bodyPr>
          <a:lstStyle/>
          <a:p>
            <a:r>
              <a:rPr lang="de-CH"/>
              <a:t>FOR C</a:t>
            </a:r>
            <a:r>
              <a:rPr lang="de-CH" err="1"/>
              <a:t>ase</a:t>
            </a:r>
            <a:br>
              <a:rPr lang="de-CH"/>
            </a:br>
            <a:r>
              <a:rPr lang="de-CH" b="0"/>
              <a:t>Submission guidelines </a:t>
            </a:r>
            <a:r>
              <a:rPr lang="de-CH" b="0" err="1"/>
              <a:t>and</a:t>
            </a:r>
            <a:r>
              <a:rPr lang="de-CH" b="0"/>
              <a:t> </a:t>
            </a:r>
            <a:r>
              <a:rPr lang="de-CH" b="0" err="1"/>
              <a:t>procedure</a:t>
            </a:r>
            <a:endParaRPr lang="de-CH" b="0"/>
          </a:p>
        </p:txBody>
      </p:sp>
      <p:sp>
        <p:nvSpPr>
          <p:cNvPr id="13" name="Content Placeholder 12">
            <a:extLst>
              <a:ext uri="{FF2B5EF4-FFF2-40B4-BE49-F238E27FC236}">
                <a16:creationId xmlns:a16="http://schemas.microsoft.com/office/drawing/2014/main" id="{90EFED19-FD19-631F-A47C-A8D4DF61612E}"/>
              </a:ext>
            </a:extLst>
          </p:cNvPr>
          <p:cNvSpPr>
            <a:spLocks noGrp="1"/>
          </p:cNvSpPr>
          <p:nvPr>
            <p:ph sz="quarter" idx="10"/>
          </p:nvPr>
        </p:nvSpPr>
        <p:spPr>
          <a:xfrm>
            <a:off x="996313" y="1767155"/>
            <a:ext cx="9516112" cy="447235"/>
          </a:xfrm>
        </p:spPr>
        <p:txBody>
          <a:bodyPr/>
          <a:lstStyle/>
          <a:p>
            <a:pPr marL="0" indent="0">
              <a:buClr>
                <a:srgbClr val="000000"/>
              </a:buClr>
              <a:buSzPct val="100000"/>
              <a:buNone/>
            </a:pPr>
            <a:r>
              <a:rPr lang="en-IE" sz="2000" b="1" dirty="0">
                <a:solidFill>
                  <a:srgbClr val="0070C0"/>
                </a:solidFill>
              </a:rPr>
              <a:t>To submit a case</a:t>
            </a:r>
            <a:endParaRPr lang="en-IE" dirty="0"/>
          </a:p>
          <a:p>
            <a:endParaRPr lang="en-US" sz="1400"/>
          </a:p>
        </p:txBody>
      </p:sp>
      <p:sp>
        <p:nvSpPr>
          <p:cNvPr id="14" name="Content Placeholder 12">
            <a:extLst>
              <a:ext uri="{FF2B5EF4-FFF2-40B4-BE49-F238E27FC236}">
                <a16:creationId xmlns:a16="http://schemas.microsoft.com/office/drawing/2014/main" id="{B955B05F-F26F-DAA1-0B3C-99D0EDAE7A09}"/>
              </a:ext>
            </a:extLst>
          </p:cNvPr>
          <p:cNvSpPr txBox="1">
            <a:spLocks/>
          </p:cNvSpPr>
          <p:nvPr/>
        </p:nvSpPr>
        <p:spPr>
          <a:xfrm>
            <a:off x="996312" y="2251898"/>
            <a:ext cx="10329027" cy="3895514"/>
          </a:xfrm>
          <a:prstGeom prst="rect">
            <a:avLst/>
          </a:prstGeom>
          <a:ln w="12700">
            <a:miter lim="400000"/>
          </a:ln>
          <a:extLst>
            <a:ext uri="{C572A759-6A51-4108-AA02-DFA0A04FC94B}">
              <ma14:wrappingTextBoxFlag xmlns="" xmlns:ma14="http://schemas.microsoft.com/office/mac/drawingml/2011/main" val="1"/>
            </a:ext>
          </a:extLst>
        </p:spPr>
        <p:txBody>
          <a:bodyPr lIns="45719" rIns="45719" numCol="2" spcCol="914400"/>
          <a:lstStyle>
            <a:lvl1pPr marL="179387" marR="0" indent="-179387" algn="l" defTabSz="914400" rtl="0" latinLnBrk="0">
              <a:lnSpc>
                <a:spcPct val="114000"/>
              </a:lnSpc>
              <a:spcBef>
                <a:spcPts val="0"/>
              </a:spcBef>
              <a:spcAft>
                <a:spcPts val="60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1pPr>
            <a:lvl2pPr marL="192934" marR="0" indent="-191347" algn="l" defTabSz="914400" rtl="0" latinLnBrk="0">
              <a:lnSpc>
                <a:spcPct val="114000"/>
              </a:lnSpc>
              <a:spcBef>
                <a:spcPts val="0"/>
              </a:spcBef>
              <a:spcAft>
                <a:spcPts val="60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2pPr>
            <a:lvl3pPr marL="352425" marR="0" indent="-169862" algn="l" defTabSz="914400" rtl="0" latinLnBrk="0">
              <a:lnSpc>
                <a:spcPct val="114000"/>
              </a:lnSpc>
              <a:spcBef>
                <a:spcPts val="0"/>
              </a:spcBef>
              <a:spcAft>
                <a:spcPts val="60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3pPr>
            <a:lvl4pPr marL="542925" marR="0" indent="-188912" algn="l" defTabSz="914400" rtl="0" latinLnBrk="0">
              <a:lnSpc>
                <a:spcPct val="114000"/>
              </a:lnSpc>
              <a:spcBef>
                <a:spcPts val="0"/>
              </a:spcBef>
              <a:spcAft>
                <a:spcPts val="60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4pPr>
            <a:lvl5pPr marL="714375" marR="0" indent="-169862" algn="l" defTabSz="914400" rtl="0" latinLnBrk="0">
              <a:lnSpc>
                <a:spcPct val="114000"/>
              </a:lnSpc>
              <a:spcBef>
                <a:spcPts val="0"/>
              </a:spcBef>
              <a:spcAft>
                <a:spcPts val="60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5pPr>
            <a:lvl6pPr marL="893762" marR="0" indent="-1793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6pPr>
            <a:lvl7pPr marL="1640099" marR="0" indent="-1811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7pPr>
            <a:lvl8pPr marL="2097299" marR="0" indent="-1811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8pPr>
            <a:lvl9pPr marL="2554499" marR="0" indent="-1811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9pPr>
          </a:lstStyle>
          <a:p>
            <a:pPr marL="342900" indent="-342900" hangingPunct="1">
              <a:buFont typeface="Symbol"/>
              <a:buAutoNum type="arabicPeriod"/>
            </a:pPr>
            <a:r>
              <a:rPr lang="en-IE" sz="1200" dirty="0"/>
              <a:t>Please </a:t>
            </a:r>
            <a:r>
              <a:rPr lang="en-IE" sz="1200" b="1" dirty="0"/>
              <a:t>review this template</a:t>
            </a:r>
            <a:r>
              <a:rPr lang="en-IE" sz="1200" dirty="0"/>
              <a:t> (we would be delighted to receive your feedback for improvements), the word document detailing the teaching points of the case and the patient consent. </a:t>
            </a:r>
          </a:p>
          <a:p>
            <a:pPr marL="342900" indent="-342900" hangingPunct="1">
              <a:buFont typeface="Symbol"/>
              <a:buAutoNum type="arabicPeriod"/>
            </a:pPr>
            <a:r>
              <a:rPr lang="en-IE" sz="1200" dirty="0"/>
              <a:t>Please include each step: Evaluation and Diagnosis (slide 7), Treatment Planning (8), Progress and Completion (9), Restorative Procedure Photos (10), Follow up and Outcome (11). </a:t>
            </a:r>
          </a:p>
          <a:p>
            <a:pPr marL="342900" indent="-342900" hangingPunct="1">
              <a:buFont typeface="Symbol"/>
              <a:buAutoNum type="arabicPeriod"/>
            </a:pPr>
            <a:r>
              <a:rPr lang="en-IE" sz="1200" dirty="0"/>
              <a:t>Please consider adding videos of any segment of your treatment. Very short videos showing different steps of the treatment can be included at any sequence and mixed in with other media, i.e. pictures. </a:t>
            </a:r>
          </a:p>
          <a:p>
            <a:pPr marL="342900" indent="-342900" hangingPunct="1">
              <a:buFontTx/>
              <a:buAutoNum type="arabicPeriod"/>
            </a:pPr>
            <a:r>
              <a:rPr lang="en-IE" sz="1200" dirty="0"/>
              <a:t>Add information at all yellow marked placeholders; and please follow the structure on slide 6. For each image, please add a caption that should be published which tells other clinicians your observations and/or describing the procedure applied including materials and methods used. </a:t>
            </a:r>
          </a:p>
          <a:p>
            <a:pPr marL="342900" indent="-342900" hangingPunct="1">
              <a:buFont typeface="Symbol"/>
              <a:buAutoNum type="arabicPeriod"/>
            </a:pPr>
            <a:r>
              <a:rPr lang="en-IE" sz="1200" dirty="0"/>
              <a:t>Submit all </a:t>
            </a:r>
            <a:r>
              <a:rPr lang="en-IE" sz="1200" b="1" dirty="0"/>
              <a:t>high-resolution images </a:t>
            </a:r>
            <a:r>
              <a:rPr lang="en-IE" sz="1200" dirty="0"/>
              <a:t>(300dpi) </a:t>
            </a:r>
            <a:r>
              <a:rPr lang="en-IE" sz="1200" b="1" dirty="0"/>
              <a:t>and videos </a:t>
            </a:r>
            <a:r>
              <a:rPr lang="en-IE" sz="1200" dirty="0"/>
              <a:t>(1080x1920), in a separate file with each image labelled with a </a:t>
            </a:r>
            <a:r>
              <a:rPr lang="en-IE" sz="1200" b="1" dirty="0"/>
              <a:t>unique name </a:t>
            </a:r>
            <a:r>
              <a:rPr lang="en-IE" sz="1200" dirty="0"/>
              <a:t>(the image can be found by search engines attracting your audience if named clearly perhaps using caption – e.g. Pre-operative view tooth fractured).</a:t>
            </a:r>
          </a:p>
          <a:p>
            <a:pPr marL="342900" indent="-342900" hangingPunct="1">
              <a:buFont typeface="Symbol"/>
              <a:buAutoNum type="arabicPeriod"/>
            </a:pPr>
            <a:r>
              <a:rPr lang="en-IE" sz="1200" dirty="0"/>
              <a:t>For cases with full-facial or other identifying images of patients, a </a:t>
            </a:r>
            <a:r>
              <a:rPr lang="en-IE" sz="1200" b="1" dirty="0"/>
              <a:t>signed and dated patient consent from the patient</a:t>
            </a:r>
            <a:r>
              <a:rPr lang="en-IE" sz="1200" dirty="0"/>
              <a:t> agreeing to the publication of their images MUST be included. You may use the attached patient consent form or the existing form from your own practice. No case can be published without the patient’s consent. </a:t>
            </a:r>
          </a:p>
          <a:p>
            <a:pPr marL="342900" indent="-342900" hangingPunct="1">
              <a:buFont typeface="Symbol"/>
              <a:buAutoNum type="arabicPeriod"/>
            </a:pPr>
            <a:r>
              <a:rPr lang="en-IE" sz="1200" dirty="0"/>
              <a:t>Submit this .pptx or .key presentation(s), the patient consent form, all images and videos to: </a:t>
            </a:r>
            <a:r>
              <a:rPr lang="en-IE" sz="1200" dirty="0">
                <a:hlinkClick r:id="rId2"/>
              </a:rPr>
              <a:t>education@for.org</a:t>
            </a:r>
            <a:r>
              <a:rPr lang="en-IE" sz="1200" dirty="0"/>
              <a:t>. </a:t>
            </a:r>
            <a:endParaRPr lang="en-IE" sz="1200" b="1" dirty="0">
              <a:hlinkClick r:id="rId3">
                <a:extLst>
                  <a:ext uri="{A12FA001-AC4F-418D-AE19-62706E023703}">
                    <ahyp:hlinkClr xmlns:ahyp="http://schemas.microsoft.com/office/drawing/2018/hyperlinkcolor" val="tx"/>
                  </a:ext>
                </a:extLst>
              </a:hlinkClick>
            </a:endParaRPr>
          </a:p>
          <a:p>
            <a:pPr hangingPunct="1"/>
            <a:endParaRPr lang="en-IE" sz="1200" dirty="0"/>
          </a:p>
          <a:p>
            <a:pPr hangingPunct="1"/>
            <a:endParaRPr lang="en-US" sz="1200"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Title 3"/>
          <p:cNvSpPr txBox="1">
            <a:spLocks noGrp="1"/>
          </p:cNvSpPr>
          <p:nvPr>
            <p:ph type="title"/>
          </p:nvPr>
        </p:nvSpPr>
        <p:spPr>
          <a:xfrm>
            <a:off x="996313" y="274637"/>
            <a:ext cx="9516112" cy="1112373"/>
          </a:xfrm>
        </p:spPr>
        <p:txBody>
          <a:bodyPr>
            <a:normAutofit/>
          </a:bodyPr>
          <a:lstStyle/>
          <a:p>
            <a:r>
              <a:rPr lang="de-CH"/>
              <a:t>FOR C</a:t>
            </a:r>
            <a:r>
              <a:rPr lang="de-CH" err="1"/>
              <a:t>ase</a:t>
            </a:r>
            <a:br>
              <a:rPr lang="de-CH"/>
            </a:br>
            <a:r>
              <a:rPr lang="de-CH" b="0"/>
              <a:t>Submission guidelines </a:t>
            </a:r>
            <a:r>
              <a:rPr lang="de-CH" b="0" err="1"/>
              <a:t>and</a:t>
            </a:r>
            <a:r>
              <a:rPr lang="de-CH" b="0"/>
              <a:t> </a:t>
            </a:r>
            <a:r>
              <a:rPr lang="de-CH" b="0" err="1"/>
              <a:t>procedure</a:t>
            </a:r>
            <a:endParaRPr lang="de-CH" b="0"/>
          </a:p>
        </p:txBody>
      </p:sp>
      <p:sp>
        <p:nvSpPr>
          <p:cNvPr id="207" name="Subtitle 4"/>
          <p:cNvSpPr txBox="1">
            <a:spLocks noGrp="1"/>
          </p:cNvSpPr>
          <p:nvPr>
            <p:ph sz="quarter" idx="10"/>
          </p:nvPr>
        </p:nvSpPr>
        <p:spPr>
          <a:xfrm>
            <a:off x="996950" y="1766888"/>
            <a:ext cx="7452987" cy="332912"/>
          </a:xfrm>
        </p:spPr>
        <p:txBody>
          <a:bodyPr>
            <a:noAutofit/>
          </a:bodyPr>
          <a:lstStyle/>
          <a:p>
            <a:pPr marL="0" indent="0">
              <a:buNone/>
            </a:pPr>
            <a:r>
              <a:rPr lang="en-IE" sz="2000" b="1" dirty="0">
                <a:solidFill>
                  <a:srgbClr val="0070C0"/>
                </a:solidFill>
              </a:rPr>
              <a:t>After your submission</a:t>
            </a:r>
          </a:p>
        </p:txBody>
      </p:sp>
      <p:sp>
        <p:nvSpPr>
          <p:cNvPr id="208" name="TextBox 5"/>
          <p:cNvSpPr txBox="1"/>
          <p:nvPr/>
        </p:nvSpPr>
        <p:spPr>
          <a:xfrm>
            <a:off x="996950" y="5854932"/>
            <a:ext cx="9347889" cy="332912"/>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lvl1pPr>
              <a:lnSpc>
                <a:spcPct val="104999"/>
              </a:lnSpc>
              <a:defRPr sz="1600" i="1">
                <a:solidFill>
                  <a:schemeClr val="accent1"/>
                </a:solidFill>
              </a:defRPr>
            </a:lvl1pPr>
          </a:lstStyle>
          <a:p>
            <a:r>
              <a:rPr dirty="0">
                <a:solidFill>
                  <a:schemeClr val="tx1"/>
                </a:solidFill>
              </a:rPr>
              <a:t>Please do not hesitate to </a:t>
            </a:r>
            <a:r>
              <a:rPr lang="de-CH" dirty="0" err="1">
                <a:solidFill>
                  <a:schemeClr val="tx1"/>
                </a:solidFill>
              </a:rPr>
              <a:t>contact</a:t>
            </a:r>
            <a:r>
              <a:rPr lang="de-CH" dirty="0">
                <a:solidFill>
                  <a:schemeClr val="tx1"/>
                </a:solidFill>
              </a:rPr>
              <a:t> </a:t>
            </a:r>
            <a:r>
              <a:rPr lang="en-CH" dirty="0">
                <a:solidFill>
                  <a:schemeClr val="tx1"/>
                </a:solidFill>
                <a:hlinkClick r:id="rId2"/>
              </a:rPr>
              <a:t>science</a:t>
            </a:r>
            <a:r>
              <a:rPr lang="de-CH" dirty="0">
                <a:solidFill>
                  <a:schemeClr val="tx1"/>
                </a:solidFill>
                <a:hlinkClick r:id="rId2"/>
              </a:rPr>
              <a:t>@for.org</a:t>
            </a:r>
            <a:r>
              <a:rPr lang="de-CH" dirty="0">
                <a:solidFill>
                  <a:schemeClr val="tx1"/>
                </a:solidFill>
              </a:rPr>
              <a:t> </a:t>
            </a:r>
            <a:r>
              <a:rPr dirty="0">
                <a:solidFill>
                  <a:schemeClr val="tx1"/>
                </a:solidFill>
              </a:rPr>
              <a:t>if you </a:t>
            </a:r>
            <a:r>
              <a:rPr lang="de-CH" dirty="0" err="1">
                <a:solidFill>
                  <a:schemeClr val="tx1"/>
                </a:solidFill>
              </a:rPr>
              <a:t>have</a:t>
            </a:r>
            <a:r>
              <a:rPr lang="de-CH" dirty="0">
                <a:solidFill>
                  <a:schemeClr val="tx1"/>
                </a:solidFill>
              </a:rPr>
              <a:t> </a:t>
            </a:r>
            <a:r>
              <a:rPr lang="de-CH" dirty="0" err="1">
                <a:solidFill>
                  <a:schemeClr val="tx1"/>
                </a:solidFill>
              </a:rPr>
              <a:t>any</a:t>
            </a:r>
            <a:r>
              <a:rPr lang="de-CH" dirty="0">
                <a:solidFill>
                  <a:schemeClr val="tx1"/>
                </a:solidFill>
              </a:rPr>
              <a:t> </a:t>
            </a:r>
            <a:r>
              <a:rPr lang="de-CH" dirty="0" err="1">
                <a:solidFill>
                  <a:schemeClr val="tx1"/>
                </a:solidFill>
              </a:rPr>
              <a:t>questions</a:t>
            </a:r>
            <a:endParaRPr dirty="0">
              <a:solidFill>
                <a:schemeClr val="tx1"/>
              </a:solidFill>
            </a:endParaRPr>
          </a:p>
        </p:txBody>
      </p:sp>
      <p:sp>
        <p:nvSpPr>
          <p:cNvPr id="5" name="Content Placeholder 12">
            <a:extLst>
              <a:ext uri="{FF2B5EF4-FFF2-40B4-BE49-F238E27FC236}">
                <a16:creationId xmlns:a16="http://schemas.microsoft.com/office/drawing/2014/main" id="{512B9A97-3500-021E-3EB1-B3BF50B87094}"/>
              </a:ext>
            </a:extLst>
          </p:cNvPr>
          <p:cNvSpPr txBox="1">
            <a:spLocks/>
          </p:cNvSpPr>
          <p:nvPr/>
        </p:nvSpPr>
        <p:spPr>
          <a:xfrm>
            <a:off x="996312" y="2251898"/>
            <a:ext cx="10329027" cy="3895514"/>
          </a:xfrm>
          <a:prstGeom prst="rect">
            <a:avLst/>
          </a:prstGeom>
          <a:ln w="12700">
            <a:miter lim="400000"/>
          </a:ln>
          <a:extLst>
            <a:ext uri="{C572A759-6A51-4108-AA02-DFA0A04FC94B}">
              <ma14:wrappingTextBoxFlag xmlns="" xmlns:ma14="http://schemas.microsoft.com/office/mac/drawingml/2011/main" val="1"/>
            </a:ext>
          </a:extLst>
        </p:spPr>
        <p:txBody>
          <a:bodyPr lIns="45719" tIns="45720" rIns="45719" bIns="45720" numCol="2" spcCol="914400" anchor="t"/>
          <a:lstStyle>
            <a:lvl1pPr marL="179387" marR="0" indent="-179387" algn="l" defTabSz="914400" rtl="0" latinLnBrk="0">
              <a:lnSpc>
                <a:spcPct val="114000"/>
              </a:lnSpc>
              <a:spcBef>
                <a:spcPts val="0"/>
              </a:spcBef>
              <a:spcAft>
                <a:spcPts val="60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1pPr>
            <a:lvl2pPr marL="192934" marR="0" indent="-191347" algn="l" defTabSz="914400" rtl="0" latinLnBrk="0">
              <a:lnSpc>
                <a:spcPct val="114000"/>
              </a:lnSpc>
              <a:spcBef>
                <a:spcPts val="0"/>
              </a:spcBef>
              <a:spcAft>
                <a:spcPts val="60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2pPr>
            <a:lvl3pPr marL="352425" marR="0" indent="-169862" algn="l" defTabSz="914400" rtl="0" latinLnBrk="0">
              <a:lnSpc>
                <a:spcPct val="114000"/>
              </a:lnSpc>
              <a:spcBef>
                <a:spcPts val="0"/>
              </a:spcBef>
              <a:spcAft>
                <a:spcPts val="60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3pPr>
            <a:lvl4pPr marL="542925" marR="0" indent="-188912" algn="l" defTabSz="914400" rtl="0" latinLnBrk="0">
              <a:lnSpc>
                <a:spcPct val="114000"/>
              </a:lnSpc>
              <a:spcBef>
                <a:spcPts val="0"/>
              </a:spcBef>
              <a:spcAft>
                <a:spcPts val="60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4pPr>
            <a:lvl5pPr marL="714375" marR="0" indent="-169862" algn="l" defTabSz="914400" rtl="0" latinLnBrk="0">
              <a:lnSpc>
                <a:spcPct val="114000"/>
              </a:lnSpc>
              <a:spcBef>
                <a:spcPts val="0"/>
              </a:spcBef>
              <a:spcAft>
                <a:spcPts val="60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5pPr>
            <a:lvl6pPr marL="893762" marR="0" indent="-1793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6pPr>
            <a:lvl7pPr marL="1640099" marR="0" indent="-1811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7pPr>
            <a:lvl8pPr marL="2097299" marR="0" indent="-1811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8pPr>
            <a:lvl9pPr marL="2554499" marR="0" indent="-1811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9pPr>
          </a:lstStyle>
          <a:p>
            <a:pPr marL="179070" indent="-179070" hangingPunct="1"/>
            <a:r>
              <a:rPr lang="en-IE" sz="1200" dirty="0"/>
              <a:t>Your case will be peer-reviewed by the FOR Global Case Competition Jury Members (protocol compliance, completeness, scientific grounds and educational value). The reviews will take place regularly, but, depending on volume of the submissions, it might take a few weeks until you receive a feedback. Please be patient. </a:t>
            </a:r>
            <a:endParaRPr lang="en-US" dirty="0"/>
          </a:p>
          <a:p>
            <a:pPr marL="179070" indent="-179070" hangingPunct="1"/>
            <a:r>
              <a:rPr lang="en-IE" sz="1200" dirty="0"/>
              <a:t>If you are one of the top 5 cases, your case presentation will be prepared for the FOR website. In this case we may contact you with any questions for clarification by e-mail.</a:t>
            </a:r>
          </a:p>
          <a:p>
            <a:pPr marL="179070" indent="-179070" hangingPunct="1"/>
            <a:r>
              <a:rPr lang="en-IE" sz="1200" dirty="0"/>
              <a:t>When the report is complete, you will be sent a link to the unpublished web page with your case for review and final approval.</a:t>
            </a:r>
          </a:p>
          <a:p>
            <a:pPr marL="179070" indent="-179070" hangingPunct="1"/>
            <a:r>
              <a:rPr lang="en-IE" sz="1200" dirty="0"/>
              <a:t>After publication, please remember that users may place comments which should be monitored and answered</a:t>
            </a:r>
          </a:p>
        </p:txBody>
      </p:sp>
    </p:spTree>
    <p:extLst>
      <p:ext uri="{BB962C8B-B14F-4D97-AF65-F5344CB8AC3E}">
        <p14:creationId xmlns:p14="http://schemas.microsoft.com/office/powerpoint/2010/main" val="1641219235"/>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96313" y="274637"/>
            <a:ext cx="9516112" cy="1112373"/>
          </a:xfrm>
        </p:spPr>
        <p:txBody>
          <a:bodyPr/>
          <a:lstStyle/>
          <a:p>
            <a:r>
              <a:rPr lang="en-US"/>
              <a:t>Copyright</a:t>
            </a:r>
          </a:p>
        </p:txBody>
      </p:sp>
      <p:sp>
        <p:nvSpPr>
          <p:cNvPr id="5" name="Subtitle 4"/>
          <p:cNvSpPr>
            <a:spLocks noGrp="1"/>
          </p:cNvSpPr>
          <p:nvPr>
            <p:ph sz="quarter" idx="10"/>
          </p:nvPr>
        </p:nvSpPr>
        <p:spPr>
          <a:xfrm>
            <a:off x="996950" y="1766888"/>
            <a:ext cx="9515475" cy="3154532"/>
          </a:xfrm>
        </p:spPr>
        <p:txBody>
          <a:bodyPr>
            <a:noAutofit/>
          </a:bodyPr>
          <a:lstStyle/>
          <a:p>
            <a:r>
              <a:rPr lang="en-US" dirty="0"/>
              <a:t>The copyright to this case, including any graphic elements therein (e.g. illustrations, charts, moving images) is hereby assigned by the Author to FOR to the fullest extent authorized by applicable law. The Author warrants that his/her contribution is original and that he/she has full power to assign his/her rights</a:t>
            </a:r>
            <a:r>
              <a:rPr lang="de-CH" dirty="0"/>
              <a:t>.</a:t>
            </a:r>
            <a:r>
              <a:rPr lang="en-US" dirty="0"/>
              <a:t> The Author undertakes that he/she has full authority to release this material on behalf of any and all eventual co-authors. The copyright transfer to FOR covers the exclusive right and license to reproduce, publish, distribute and archive the case in all forms and media of expression known or developed in the future, including reprints, translations, photographic reproductions, microform, electronic form (offline, online) or any other reproductions of similar nature for any purpose.  </a:t>
            </a:r>
            <a:endParaRPr lang="de-CH" dirty="0"/>
          </a:p>
          <a:p>
            <a:r>
              <a:rPr lang="en-US" dirty="0"/>
              <a:t>If the author does not own the copyright of all the contents and elements presented in the file, the author has, therefore, to specify below:</a:t>
            </a:r>
            <a:endParaRPr lang="de-CH" dirty="0"/>
          </a:p>
        </p:txBody>
      </p:sp>
      <p:sp>
        <p:nvSpPr>
          <p:cNvPr id="2" name="Rectangle 1"/>
          <p:cNvSpPr/>
          <p:nvPr/>
        </p:nvSpPr>
        <p:spPr>
          <a:xfrm>
            <a:off x="996950" y="3559293"/>
            <a:ext cx="9336872" cy="1106114"/>
          </a:xfrm>
          <a:prstGeom prst="rect">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lIns="43161" tIns="43161" rIns="17984" bIns="17984" rtlCol="0" anchor="t" anchorCtr="0"/>
          <a:lstStyle/>
          <a:p>
            <a:pPr marL="342591" indent="-342591">
              <a:lnSpc>
                <a:spcPct val="105000"/>
              </a:lnSpc>
              <a:buFont typeface="+mj-lt"/>
              <a:buAutoNum type="arabicPeriod"/>
            </a:pPr>
            <a:r>
              <a:rPr lang="de-CH" sz="1599">
                <a:solidFill>
                  <a:schemeClr val="tx1"/>
                </a:solidFill>
              </a:rPr>
              <a:t>[Slide </a:t>
            </a:r>
            <a:r>
              <a:rPr lang="de-CH" sz="1599" err="1">
                <a:solidFill>
                  <a:schemeClr val="tx1"/>
                </a:solidFill>
              </a:rPr>
              <a:t>number</a:t>
            </a:r>
            <a:r>
              <a:rPr lang="de-CH" sz="1599">
                <a:solidFill>
                  <a:schemeClr val="tx1"/>
                </a:solidFill>
              </a:rPr>
              <a:t>, </a:t>
            </a:r>
            <a:r>
              <a:rPr lang="de-CH" sz="1599" err="1">
                <a:solidFill>
                  <a:schemeClr val="tx1"/>
                </a:solidFill>
              </a:rPr>
              <a:t>figure</a:t>
            </a:r>
            <a:r>
              <a:rPr lang="de-CH" sz="1599">
                <a:solidFill>
                  <a:schemeClr val="tx1"/>
                </a:solidFill>
              </a:rPr>
              <a:t> X, </a:t>
            </a:r>
            <a:r>
              <a:rPr lang="de-CH" sz="1599" err="1">
                <a:solidFill>
                  <a:schemeClr val="tx1"/>
                </a:solidFill>
              </a:rPr>
              <a:t>copyright</a:t>
            </a:r>
            <a:r>
              <a:rPr lang="de-CH" sz="1599">
                <a:solidFill>
                  <a:schemeClr val="tx1"/>
                </a:solidFill>
              </a:rPr>
              <a:t> </a:t>
            </a:r>
            <a:r>
              <a:rPr lang="de-CH" sz="1599" err="1">
                <a:solidFill>
                  <a:schemeClr val="tx1"/>
                </a:solidFill>
              </a:rPr>
              <a:t>status</a:t>
            </a:r>
            <a:r>
              <a:rPr lang="de-CH" sz="1599">
                <a:solidFill>
                  <a:schemeClr val="tx1"/>
                </a:solidFill>
              </a:rPr>
              <a:t>]</a:t>
            </a:r>
          </a:p>
          <a:p>
            <a:pPr marL="342591" indent="-342591">
              <a:lnSpc>
                <a:spcPct val="105000"/>
              </a:lnSpc>
              <a:buFont typeface="+mj-lt"/>
              <a:buAutoNum type="arabicPeriod"/>
            </a:pPr>
            <a:r>
              <a:rPr lang="de-CH" sz="1599">
                <a:solidFill>
                  <a:schemeClr val="tx1"/>
                </a:solidFill>
              </a:rPr>
              <a:t>[Slide </a:t>
            </a:r>
            <a:r>
              <a:rPr lang="de-CH" sz="1599" err="1">
                <a:solidFill>
                  <a:schemeClr val="tx1"/>
                </a:solidFill>
              </a:rPr>
              <a:t>number</a:t>
            </a:r>
            <a:r>
              <a:rPr lang="de-CH" sz="1599">
                <a:solidFill>
                  <a:schemeClr val="tx1"/>
                </a:solidFill>
              </a:rPr>
              <a:t>, </a:t>
            </a:r>
            <a:r>
              <a:rPr lang="de-CH" sz="1599" err="1">
                <a:solidFill>
                  <a:schemeClr val="tx1"/>
                </a:solidFill>
              </a:rPr>
              <a:t>figure</a:t>
            </a:r>
            <a:r>
              <a:rPr lang="de-CH" sz="1599">
                <a:solidFill>
                  <a:schemeClr val="tx1"/>
                </a:solidFill>
              </a:rPr>
              <a:t> Y, </a:t>
            </a:r>
            <a:r>
              <a:rPr lang="de-CH" sz="1599" err="1">
                <a:solidFill>
                  <a:schemeClr val="tx1"/>
                </a:solidFill>
              </a:rPr>
              <a:t>copyright</a:t>
            </a:r>
            <a:r>
              <a:rPr lang="de-CH" sz="1599">
                <a:solidFill>
                  <a:schemeClr val="tx1"/>
                </a:solidFill>
              </a:rPr>
              <a:t> </a:t>
            </a:r>
            <a:r>
              <a:rPr lang="de-CH" sz="1599" err="1">
                <a:solidFill>
                  <a:schemeClr val="tx1"/>
                </a:solidFill>
              </a:rPr>
              <a:t>status</a:t>
            </a:r>
            <a:r>
              <a:rPr lang="de-CH" sz="1599">
                <a:solidFill>
                  <a:schemeClr val="tx1"/>
                </a:solidFill>
              </a:rPr>
              <a:t>]</a:t>
            </a:r>
          </a:p>
          <a:p>
            <a:pPr marL="342591" indent="-342591">
              <a:lnSpc>
                <a:spcPct val="105000"/>
              </a:lnSpc>
              <a:buFont typeface="+mj-lt"/>
              <a:buAutoNum type="arabicPeriod"/>
            </a:pPr>
            <a:r>
              <a:rPr lang="de-CH" sz="1599">
                <a:solidFill>
                  <a:schemeClr val="tx1"/>
                </a:solidFill>
              </a:rPr>
              <a:t> ....</a:t>
            </a:r>
            <a:endParaRPr lang="en-US" sz="1599">
              <a:solidFill>
                <a:schemeClr val="tx1"/>
              </a:solidFill>
            </a:endParaRPr>
          </a:p>
        </p:txBody>
      </p:sp>
      <p:sp>
        <p:nvSpPr>
          <p:cNvPr id="6" name="Title 3">
            <a:extLst>
              <a:ext uri="{FF2B5EF4-FFF2-40B4-BE49-F238E27FC236}">
                <a16:creationId xmlns:a16="http://schemas.microsoft.com/office/drawing/2014/main" id="{620DA28F-C97E-4CC1-9198-EF0C24BC2389}"/>
              </a:ext>
            </a:extLst>
          </p:cNvPr>
          <p:cNvSpPr txBox="1">
            <a:spLocks/>
          </p:cNvSpPr>
          <p:nvPr/>
        </p:nvSpPr>
        <p:spPr>
          <a:xfrm>
            <a:off x="996950" y="5206003"/>
            <a:ext cx="9336872" cy="38405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normAutofit lnSpcReduction="10000"/>
          </a:bodyPr>
          <a:lstStyle>
            <a:lvl1pPr marL="0" marR="0" indent="0" algn="l" defTabSz="914400" rtl="0" latinLnBrk="0">
              <a:lnSpc>
                <a:spcPts val="3000"/>
              </a:lnSpc>
              <a:spcBef>
                <a:spcPts val="0"/>
              </a:spcBef>
              <a:spcAft>
                <a:spcPts val="0"/>
              </a:spcAft>
              <a:buClrTx/>
              <a:buSzTx/>
              <a:buFontTx/>
              <a:buNone/>
              <a:tabLst/>
              <a:defRPr sz="2600" b="0" i="0" u="none" strike="noStrike" cap="none" spc="0" baseline="0">
                <a:ln>
                  <a:noFill/>
                </a:ln>
                <a:solidFill>
                  <a:srgbClr val="4C4C4C"/>
                </a:solidFill>
                <a:uFillTx/>
                <a:latin typeface="+mn-lt"/>
                <a:ea typeface="+mn-ea"/>
                <a:cs typeface="+mn-cs"/>
                <a:sym typeface="Arial"/>
              </a:defRPr>
            </a:lvl1pPr>
            <a:lvl2pPr marL="0" marR="0" indent="0" algn="l" defTabSz="914400" rtl="0" latinLnBrk="0">
              <a:lnSpc>
                <a:spcPts val="3000"/>
              </a:lnSpc>
              <a:spcBef>
                <a:spcPts val="0"/>
              </a:spcBef>
              <a:spcAft>
                <a:spcPts val="0"/>
              </a:spcAft>
              <a:buClrTx/>
              <a:buSzTx/>
              <a:buFontTx/>
              <a:buNone/>
              <a:tabLst/>
              <a:defRPr sz="2600" b="0" i="0" u="none" strike="noStrike" cap="none" spc="0" baseline="0">
                <a:ln>
                  <a:noFill/>
                </a:ln>
                <a:solidFill>
                  <a:srgbClr val="4C4C4C"/>
                </a:solidFill>
                <a:uFillTx/>
                <a:latin typeface="+mn-lt"/>
                <a:ea typeface="+mn-ea"/>
                <a:cs typeface="+mn-cs"/>
                <a:sym typeface="Arial"/>
              </a:defRPr>
            </a:lvl2pPr>
            <a:lvl3pPr marL="0" marR="0" indent="0" algn="l" defTabSz="914400" rtl="0" latinLnBrk="0">
              <a:lnSpc>
                <a:spcPts val="3000"/>
              </a:lnSpc>
              <a:spcBef>
                <a:spcPts val="0"/>
              </a:spcBef>
              <a:spcAft>
                <a:spcPts val="0"/>
              </a:spcAft>
              <a:buClrTx/>
              <a:buSzTx/>
              <a:buFontTx/>
              <a:buNone/>
              <a:tabLst/>
              <a:defRPr sz="2600" b="0" i="0" u="none" strike="noStrike" cap="none" spc="0" baseline="0">
                <a:ln>
                  <a:noFill/>
                </a:ln>
                <a:solidFill>
                  <a:srgbClr val="4C4C4C"/>
                </a:solidFill>
                <a:uFillTx/>
                <a:latin typeface="+mn-lt"/>
                <a:ea typeface="+mn-ea"/>
                <a:cs typeface="+mn-cs"/>
                <a:sym typeface="Arial"/>
              </a:defRPr>
            </a:lvl3pPr>
            <a:lvl4pPr marL="0" marR="0" indent="0" algn="l" defTabSz="914400" rtl="0" latinLnBrk="0">
              <a:lnSpc>
                <a:spcPts val="3000"/>
              </a:lnSpc>
              <a:spcBef>
                <a:spcPts val="0"/>
              </a:spcBef>
              <a:spcAft>
                <a:spcPts val="0"/>
              </a:spcAft>
              <a:buClrTx/>
              <a:buSzTx/>
              <a:buFontTx/>
              <a:buNone/>
              <a:tabLst/>
              <a:defRPr sz="2600" b="0" i="0" u="none" strike="noStrike" cap="none" spc="0" baseline="0">
                <a:ln>
                  <a:noFill/>
                </a:ln>
                <a:solidFill>
                  <a:srgbClr val="4C4C4C"/>
                </a:solidFill>
                <a:uFillTx/>
                <a:latin typeface="+mn-lt"/>
                <a:ea typeface="+mn-ea"/>
                <a:cs typeface="+mn-cs"/>
                <a:sym typeface="Arial"/>
              </a:defRPr>
            </a:lvl4pPr>
            <a:lvl5pPr marL="0" marR="0" indent="0" algn="l" defTabSz="914400" rtl="0" latinLnBrk="0">
              <a:lnSpc>
                <a:spcPts val="3000"/>
              </a:lnSpc>
              <a:spcBef>
                <a:spcPts val="0"/>
              </a:spcBef>
              <a:spcAft>
                <a:spcPts val="0"/>
              </a:spcAft>
              <a:buClrTx/>
              <a:buSzTx/>
              <a:buFontTx/>
              <a:buNone/>
              <a:tabLst/>
              <a:defRPr sz="2600" b="0" i="0" u="none" strike="noStrike" cap="none" spc="0" baseline="0">
                <a:ln>
                  <a:noFill/>
                </a:ln>
                <a:solidFill>
                  <a:srgbClr val="4C4C4C"/>
                </a:solidFill>
                <a:uFillTx/>
                <a:latin typeface="+mn-lt"/>
                <a:ea typeface="+mn-ea"/>
                <a:cs typeface="+mn-cs"/>
                <a:sym typeface="Arial"/>
              </a:defRPr>
            </a:lvl5pPr>
            <a:lvl6pPr marL="0" marR="0" indent="457200" algn="l" defTabSz="914400" rtl="0" latinLnBrk="0">
              <a:lnSpc>
                <a:spcPts val="3000"/>
              </a:lnSpc>
              <a:spcBef>
                <a:spcPts val="0"/>
              </a:spcBef>
              <a:spcAft>
                <a:spcPts val="0"/>
              </a:spcAft>
              <a:buClrTx/>
              <a:buSzTx/>
              <a:buFontTx/>
              <a:buNone/>
              <a:tabLst/>
              <a:defRPr sz="2600" b="0" i="0" u="none" strike="noStrike" cap="none" spc="0" baseline="0">
                <a:ln>
                  <a:noFill/>
                </a:ln>
                <a:solidFill>
                  <a:srgbClr val="4C4C4C"/>
                </a:solidFill>
                <a:uFillTx/>
                <a:latin typeface="+mn-lt"/>
                <a:ea typeface="+mn-ea"/>
                <a:cs typeface="+mn-cs"/>
                <a:sym typeface="Arial"/>
              </a:defRPr>
            </a:lvl6pPr>
            <a:lvl7pPr marL="0" marR="0" indent="914400" algn="l" defTabSz="914400" rtl="0" latinLnBrk="0">
              <a:lnSpc>
                <a:spcPts val="3000"/>
              </a:lnSpc>
              <a:spcBef>
                <a:spcPts val="0"/>
              </a:spcBef>
              <a:spcAft>
                <a:spcPts val="0"/>
              </a:spcAft>
              <a:buClrTx/>
              <a:buSzTx/>
              <a:buFontTx/>
              <a:buNone/>
              <a:tabLst/>
              <a:defRPr sz="2600" b="0" i="0" u="none" strike="noStrike" cap="none" spc="0" baseline="0">
                <a:ln>
                  <a:noFill/>
                </a:ln>
                <a:solidFill>
                  <a:srgbClr val="4C4C4C"/>
                </a:solidFill>
                <a:uFillTx/>
                <a:latin typeface="+mn-lt"/>
                <a:ea typeface="+mn-ea"/>
                <a:cs typeface="+mn-cs"/>
                <a:sym typeface="Arial"/>
              </a:defRPr>
            </a:lvl7pPr>
            <a:lvl8pPr marL="0" marR="0" indent="1371600" algn="l" defTabSz="914400" rtl="0" latinLnBrk="0">
              <a:lnSpc>
                <a:spcPts val="3000"/>
              </a:lnSpc>
              <a:spcBef>
                <a:spcPts val="0"/>
              </a:spcBef>
              <a:spcAft>
                <a:spcPts val="0"/>
              </a:spcAft>
              <a:buClrTx/>
              <a:buSzTx/>
              <a:buFontTx/>
              <a:buNone/>
              <a:tabLst/>
              <a:defRPr sz="2600" b="0" i="0" u="none" strike="noStrike" cap="none" spc="0" baseline="0">
                <a:ln>
                  <a:noFill/>
                </a:ln>
                <a:solidFill>
                  <a:srgbClr val="4C4C4C"/>
                </a:solidFill>
                <a:uFillTx/>
                <a:latin typeface="+mn-lt"/>
                <a:ea typeface="+mn-ea"/>
                <a:cs typeface="+mn-cs"/>
                <a:sym typeface="Arial"/>
              </a:defRPr>
            </a:lvl8pPr>
            <a:lvl9pPr marL="0" marR="0" indent="1828800" algn="l" defTabSz="914400" rtl="0" latinLnBrk="0">
              <a:lnSpc>
                <a:spcPts val="3000"/>
              </a:lnSpc>
              <a:spcBef>
                <a:spcPts val="0"/>
              </a:spcBef>
              <a:spcAft>
                <a:spcPts val="0"/>
              </a:spcAft>
              <a:buClrTx/>
              <a:buSzTx/>
              <a:buFontTx/>
              <a:buNone/>
              <a:tabLst/>
              <a:defRPr sz="2600" b="0" i="0" u="none" strike="noStrike" cap="none" spc="0" baseline="0">
                <a:ln>
                  <a:noFill/>
                </a:ln>
                <a:solidFill>
                  <a:srgbClr val="4C4C4C"/>
                </a:solidFill>
                <a:uFillTx/>
                <a:latin typeface="+mn-lt"/>
                <a:ea typeface="+mn-ea"/>
                <a:cs typeface="+mn-cs"/>
                <a:sym typeface="Arial"/>
              </a:defRPr>
            </a:lvl9pPr>
          </a:lstStyle>
          <a:p>
            <a:pPr hangingPunct="1">
              <a:lnSpc>
                <a:spcPct val="100000"/>
              </a:lnSpc>
            </a:pPr>
            <a:r>
              <a:rPr lang="en-US" sz="2800" b="1" spc="-50">
                <a:solidFill>
                  <a:schemeClr val="tx1"/>
                </a:solidFill>
              </a:rPr>
              <a:t>Patient consent</a:t>
            </a:r>
            <a:endParaRPr lang="en-US">
              <a:solidFill>
                <a:schemeClr val="tx1"/>
              </a:solidFill>
            </a:endParaRPr>
          </a:p>
        </p:txBody>
      </p:sp>
      <p:sp>
        <p:nvSpPr>
          <p:cNvPr id="7" name="Subtitle 4">
            <a:extLst>
              <a:ext uri="{FF2B5EF4-FFF2-40B4-BE49-F238E27FC236}">
                <a16:creationId xmlns:a16="http://schemas.microsoft.com/office/drawing/2014/main" id="{178D350E-8C8E-4075-A3B5-3C5854D4DBFE}"/>
              </a:ext>
            </a:extLst>
          </p:cNvPr>
          <p:cNvSpPr txBox="1">
            <a:spLocks/>
          </p:cNvSpPr>
          <p:nvPr/>
        </p:nvSpPr>
        <p:spPr>
          <a:xfrm>
            <a:off x="996950" y="5654043"/>
            <a:ext cx="9336872" cy="768528"/>
          </a:xfrm>
          <a:prstGeom prst="rect">
            <a:avLst/>
          </a:prstGeom>
          <a:ln w="12700">
            <a:miter lim="400000"/>
          </a:ln>
          <a:extLst>
            <a:ext uri="{C572A759-6A51-4108-AA02-DFA0A04FC94B}">
              <ma14:wrappingTextBoxFlag xmlns="" xmlns:ma14="http://schemas.microsoft.com/office/mac/drawingml/2011/main" val="1"/>
            </a:ext>
          </a:extLst>
        </p:spPr>
        <p:txBody>
          <a:bodyPr lIns="45719" rIns="45719">
            <a:noAutofit/>
          </a:bodyPr>
          <a:lstStyle>
            <a:lvl1pPr marL="0" marR="0" indent="0" algn="l" defTabSz="914400" rtl="0" latinLnBrk="0">
              <a:lnSpc>
                <a:spcPct val="120000"/>
              </a:lnSpc>
              <a:spcBef>
                <a:spcPts val="0"/>
              </a:spcBef>
              <a:spcAft>
                <a:spcPts val="0"/>
              </a:spcAft>
              <a:buClrTx/>
              <a:buSzTx/>
              <a:buFontTx/>
              <a:buNone/>
              <a:tabLst/>
              <a:defRPr sz="1400" b="0" i="0" u="none" strike="noStrike" cap="none" spc="0" baseline="0">
                <a:ln>
                  <a:noFill/>
                </a:ln>
                <a:solidFill>
                  <a:srgbClr val="000000"/>
                </a:solidFill>
                <a:uFillTx/>
                <a:latin typeface="+mn-lt"/>
                <a:ea typeface="+mn-ea"/>
                <a:cs typeface="+mn-cs"/>
                <a:sym typeface="Arial"/>
              </a:defRPr>
            </a:lvl1pPr>
            <a:lvl2pPr marL="0" marR="0" indent="179387" algn="l" defTabSz="914400" rtl="0" latinLnBrk="0">
              <a:lnSpc>
                <a:spcPct val="120000"/>
              </a:lnSpc>
              <a:spcBef>
                <a:spcPts val="0"/>
              </a:spcBef>
              <a:spcAft>
                <a:spcPts val="0"/>
              </a:spcAft>
              <a:buClrTx/>
              <a:buSzTx/>
              <a:buFontTx/>
              <a:buNone/>
              <a:tabLst/>
              <a:defRPr sz="1400" b="0" i="0" u="none" strike="noStrike" cap="none" spc="0" baseline="0">
                <a:ln>
                  <a:noFill/>
                </a:ln>
                <a:solidFill>
                  <a:srgbClr val="000000"/>
                </a:solidFill>
                <a:uFillTx/>
                <a:latin typeface="+mn-lt"/>
                <a:ea typeface="+mn-ea"/>
                <a:cs typeface="+mn-cs"/>
                <a:sym typeface="Arial"/>
              </a:defRPr>
            </a:lvl2pPr>
            <a:lvl3pPr marL="0" marR="0" indent="355600" algn="l" defTabSz="914400" rtl="0" latinLnBrk="0">
              <a:lnSpc>
                <a:spcPct val="120000"/>
              </a:lnSpc>
              <a:spcBef>
                <a:spcPts val="0"/>
              </a:spcBef>
              <a:spcAft>
                <a:spcPts val="0"/>
              </a:spcAft>
              <a:buClrTx/>
              <a:buSzTx/>
              <a:buFontTx/>
              <a:buNone/>
              <a:tabLst/>
              <a:defRPr sz="1400" b="0" i="0" u="none" strike="noStrike" cap="none" spc="0" baseline="0">
                <a:ln>
                  <a:noFill/>
                </a:ln>
                <a:solidFill>
                  <a:srgbClr val="000000"/>
                </a:solidFill>
                <a:uFillTx/>
                <a:latin typeface="+mn-lt"/>
                <a:ea typeface="+mn-ea"/>
                <a:cs typeface="+mn-cs"/>
                <a:sym typeface="Arial"/>
              </a:defRPr>
            </a:lvl3pPr>
            <a:lvl4pPr marL="519310" marR="0" indent="-165298" algn="l" defTabSz="914400" rtl="0" latinLnBrk="0">
              <a:lnSpc>
                <a:spcPct val="120000"/>
              </a:lnSpc>
              <a:spcBef>
                <a:spcPts val="0"/>
              </a:spcBef>
              <a:spcAft>
                <a:spcPts val="0"/>
              </a:spcAft>
              <a:buClrTx/>
              <a:buSzPct val="100000"/>
              <a:buFontTx/>
              <a:buChar char="−"/>
              <a:tabLst/>
              <a:defRPr sz="1400" b="0" i="0" u="none" strike="noStrike" cap="none" spc="0" baseline="0">
                <a:ln>
                  <a:noFill/>
                </a:ln>
                <a:solidFill>
                  <a:srgbClr val="000000"/>
                </a:solidFill>
                <a:uFillTx/>
                <a:latin typeface="+mn-lt"/>
                <a:ea typeface="+mn-ea"/>
                <a:cs typeface="+mn-cs"/>
                <a:sym typeface="Arial"/>
              </a:defRPr>
            </a:lvl4pPr>
            <a:lvl5pPr marL="693142" marR="0" indent="-148630" algn="l" defTabSz="914400" rtl="0" latinLnBrk="0">
              <a:lnSpc>
                <a:spcPct val="120000"/>
              </a:lnSpc>
              <a:spcBef>
                <a:spcPts val="0"/>
              </a:spcBef>
              <a:spcAft>
                <a:spcPts val="0"/>
              </a:spcAft>
              <a:buClrTx/>
              <a:buSzPct val="100000"/>
              <a:buFontTx/>
              <a:buChar char="−"/>
              <a:tabLst/>
              <a:defRPr sz="1400" b="0" i="0" u="none" strike="noStrike" cap="none" spc="0" baseline="0">
                <a:ln>
                  <a:noFill/>
                </a:ln>
                <a:solidFill>
                  <a:srgbClr val="000000"/>
                </a:solidFill>
                <a:uFillTx/>
                <a:latin typeface="+mn-lt"/>
                <a:ea typeface="+mn-ea"/>
                <a:cs typeface="+mn-cs"/>
                <a:sym typeface="Arial"/>
              </a:defRPr>
            </a:lvl5pPr>
            <a:lvl6pPr marL="893762" marR="0" indent="-1793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6pPr>
            <a:lvl7pPr marL="1640099" marR="0" indent="-1811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7pPr>
            <a:lvl8pPr marL="2097299" marR="0" indent="-1811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8pPr>
            <a:lvl9pPr marL="2554499" marR="0" indent="-181187" algn="l" defTabSz="914400" rtl="0" latinLnBrk="0">
              <a:lnSpc>
                <a:spcPct val="104999"/>
              </a:lnSpc>
              <a:spcBef>
                <a:spcPts val="0"/>
              </a:spcBef>
              <a:spcAft>
                <a:spcPts val="0"/>
              </a:spcAft>
              <a:buClr>
                <a:srgbClr val="000000"/>
              </a:buClr>
              <a:buSzPct val="100000"/>
              <a:buFont typeface="Symbol"/>
              <a:buChar char="·"/>
              <a:tabLst/>
              <a:defRPr sz="1600" b="0" i="0" u="none" strike="noStrike" cap="none" spc="0" baseline="0">
                <a:ln>
                  <a:noFill/>
                </a:ln>
                <a:solidFill>
                  <a:srgbClr val="000000"/>
                </a:solidFill>
                <a:uFillTx/>
                <a:latin typeface="+mn-lt"/>
                <a:ea typeface="+mn-ea"/>
                <a:cs typeface="+mn-cs"/>
                <a:sym typeface="Arial"/>
              </a:defRPr>
            </a:lvl9pPr>
          </a:lstStyle>
          <a:p>
            <a:pPr algn="just" hangingPunct="1">
              <a:lnSpc>
                <a:spcPct val="100000"/>
              </a:lnSpc>
            </a:pPr>
            <a:r>
              <a:rPr lang="en-CA" sz="1200" dirty="0"/>
              <a:t>Please attach the patient consent to publish their personal data, images, first name, age, clinical history, etc. Without this consent the materials cannot be published on the website. The FOR consent is available in English, French, Spanish, Chinese, German and Italian. If you require the consent in another language for your patient, please contact </a:t>
            </a:r>
            <a:r>
              <a:rPr lang="en-CA" sz="1200" dirty="0">
                <a:hlinkClick r:id="rId3">
                  <a:extLst>
                    <a:ext uri="{A12FA001-AC4F-418D-AE19-62706E023703}">
                      <ahyp:hlinkClr xmlns:ahyp="http://schemas.microsoft.com/office/drawing/2018/hyperlinkcolor" val="tx"/>
                    </a:ext>
                  </a:extLst>
                </a:hlinkClick>
              </a:rPr>
              <a:t>education@for.org</a:t>
            </a:r>
            <a:r>
              <a:rPr lang="en-CA" sz="1200" dirty="0"/>
              <a:t> and it will be provided. </a:t>
            </a:r>
          </a:p>
        </p:txBody>
      </p:sp>
    </p:spTree>
    <p:extLst>
      <p:ext uri="{BB962C8B-B14F-4D97-AF65-F5344CB8AC3E}">
        <p14:creationId xmlns:p14="http://schemas.microsoft.com/office/powerpoint/2010/main" val="3945463260"/>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Title 1"/>
          <p:cNvSpPr txBox="1">
            <a:spLocks noGrp="1"/>
          </p:cNvSpPr>
          <p:nvPr>
            <p:ph type="title"/>
          </p:nvPr>
        </p:nvSpPr>
        <p:spPr/>
        <p:txBody>
          <a:bodyPr/>
          <a:lstStyle/>
          <a:p>
            <a:r>
              <a:rPr lang="en-US" dirty="0"/>
              <a:t>Patient case: General information</a:t>
            </a:r>
          </a:p>
        </p:txBody>
      </p:sp>
      <p:graphicFrame>
        <p:nvGraphicFramePr>
          <p:cNvPr id="12" name="Table 11">
            <a:extLst>
              <a:ext uri="{FF2B5EF4-FFF2-40B4-BE49-F238E27FC236}">
                <a16:creationId xmlns:a16="http://schemas.microsoft.com/office/drawing/2014/main" id="{AD22E1E2-EB74-B6AF-046C-0A153D8CA40D}"/>
              </a:ext>
            </a:extLst>
          </p:cNvPr>
          <p:cNvGraphicFramePr>
            <a:graphicFrameLocks noGrp="1"/>
          </p:cNvGraphicFramePr>
          <p:nvPr>
            <p:extLst>
              <p:ext uri="{D42A27DB-BD31-4B8C-83A1-F6EECF244321}">
                <p14:modId xmlns:p14="http://schemas.microsoft.com/office/powerpoint/2010/main" val="1644719502"/>
              </p:ext>
            </p:extLst>
          </p:nvPr>
        </p:nvGraphicFramePr>
        <p:xfrm>
          <a:off x="996949" y="2053064"/>
          <a:ext cx="9425007" cy="1483360"/>
        </p:xfrm>
        <a:graphic>
          <a:graphicData uri="http://schemas.openxmlformats.org/drawingml/2006/table">
            <a:tbl>
              <a:tblPr firstRow="1" bandRow="1">
                <a:tableStyleId>{5940675A-B579-460E-94D1-54222C63F5DA}</a:tableStyleId>
              </a:tblPr>
              <a:tblGrid>
                <a:gridCol w="1541064">
                  <a:extLst>
                    <a:ext uri="{9D8B030D-6E8A-4147-A177-3AD203B41FA5}">
                      <a16:colId xmlns:a16="http://schemas.microsoft.com/office/drawing/2014/main" val="90939040"/>
                    </a:ext>
                  </a:extLst>
                </a:gridCol>
                <a:gridCol w="7883943">
                  <a:extLst>
                    <a:ext uri="{9D8B030D-6E8A-4147-A177-3AD203B41FA5}">
                      <a16:colId xmlns:a16="http://schemas.microsoft.com/office/drawing/2014/main" val="2239128379"/>
                    </a:ext>
                  </a:extLst>
                </a:gridCol>
              </a:tblGrid>
              <a:tr h="370840">
                <a:tc>
                  <a:txBody>
                    <a:bodyPr/>
                    <a:lstStyle/>
                    <a:p>
                      <a:r>
                        <a:rPr lang="en-US" b="1" dirty="0"/>
                        <a:t>Case title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200"/>
                        <a:t>[add the title of your case]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75628722"/>
                  </a:ext>
                </a:extLst>
              </a:tr>
              <a:tr h="370840">
                <a:tc>
                  <a:txBody>
                    <a:bodyPr/>
                    <a:lstStyle/>
                    <a:p>
                      <a:r>
                        <a:rPr lang="en-US" b="1" dirty="0"/>
                        <a:t>Surgery date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en-US" sz="1200" dirty="0"/>
                        <a:t>[add date, when surgery was done here]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103615125"/>
                  </a:ext>
                </a:extLst>
              </a:tr>
              <a:tr h="370840">
                <a:tc>
                  <a:txBody>
                    <a:bodyPr/>
                    <a:lstStyle/>
                    <a:p>
                      <a:r>
                        <a:rPr lang="en-US" b="1"/>
                        <a:t>Classification</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en-US" sz="1200"/>
                        <a:t>[Select one from the following: Single-unit treatment; Multi-unit treatment; Complete-arch treatment]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84927298"/>
                  </a:ext>
                </a:extLst>
              </a:tr>
              <a:tr h="370840">
                <a:tc>
                  <a:txBody>
                    <a:bodyPr/>
                    <a:lstStyle/>
                    <a:p>
                      <a:r>
                        <a:rPr lang="en-US" b="1"/>
                        <a:t>Indications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en-US" sz="1200" dirty="0"/>
                        <a:t>[Select one of multiple from the following: Mandible; Maxilla; Anterior; Posterior; Edentulous; Partially edentulous]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91321940"/>
                  </a:ext>
                </a:extLst>
              </a:tr>
            </a:tbl>
          </a:graphicData>
        </a:graphic>
      </p:graphicFrame>
      <p:graphicFrame>
        <p:nvGraphicFramePr>
          <p:cNvPr id="2" name="Table 1">
            <a:extLst>
              <a:ext uri="{FF2B5EF4-FFF2-40B4-BE49-F238E27FC236}">
                <a16:creationId xmlns:a16="http://schemas.microsoft.com/office/drawing/2014/main" id="{54EC4114-162F-7D08-326E-5F28807774E3}"/>
              </a:ext>
            </a:extLst>
          </p:cNvPr>
          <p:cNvGraphicFramePr>
            <a:graphicFrameLocks noGrp="1"/>
          </p:cNvGraphicFramePr>
          <p:nvPr>
            <p:extLst>
              <p:ext uri="{D42A27DB-BD31-4B8C-83A1-F6EECF244321}">
                <p14:modId xmlns:p14="http://schemas.microsoft.com/office/powerpoint/2010/main" val="3847528027"/>
              </p:ext>
            </p:extLst>
          </p:nvPr>
        </p:nvGraphicFramePr>
        <p:xfrm>
          <a:off x="996313" y="3536424"/>
          <a:ext cx="9425007" cy="1483360"/>
        </p:xfrm>
        <a:graphic>
          <a:graphicData uri="http://schemas.openxmlformats.org/drawingml/2006/table">
            <a:tbl>
              <a:tblPr firstRow="1" bandRow="1">
                <a:tableStyleId>{5940675A-B579-460E-94D1-54222C63F5DA}</a:tableStyleId>
              </a:tblPr>
              <a:tblGrid>
                <a:gridCol w="1541064">
                  <a:extLst>
                    <a:ext uri="{9D8B030D-6E8A-4147-A177-3AD203B41FA5}">
                      <a16:colId xmlns:a16="http://schemas.microsoft.com/office/drawing/2014/main" val="90939040"/>
                    </a:ext>
                  </a:extLst>
                </a:gridCol>
                <a:gridCol w="7883943">
                  <a:extLst>
                    <a:ext uri="{9D8B030D-6E8A-4147-A177-3AD203B41FA5}">
                      <a16:colId xmlns:a16="http://schemas.microsoft.com/office/drawing/2014/main" val="2239128379"/>
                    </a:ext>
                  </a:extLst>
                </a:gridCol>
              </a:tblGrid>
              <a:tr h="370840">
                <a:tc>
                  <a:txBody>
                    <a:bodyPr/>
                    <a:lstStyle/>
                    <a:p>
                      <a:r>
                        <a:rPr lang="en-US" b="1" dirty="0"/>
                        <a:t>Patient age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en-US" sz="1200" dirty="0"/>
                        <a:t>[add age, e.g. 2</a:t>
                      </a:r>
                      <a:r>
                        <a:rPr lang="en-CH" sz="1200" dirty="0"/>
                        <a:t>6]</a:t>
                      </a:r>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09103997"/>
                  </a:ext>
                </a:extLst>
              </a:tr>
              <a:tr h="370840">
                <a:tc>
                  <a:txBody>
                    <a:bodyPr/>
                    <a:lstStyle/>
                    <a:p>
                      <a:r>
                        <a:rPr lang="en-US" b="1"/>
                        <a:t>Patient gener</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en-US" sz="1200"/>
                        <a:t>[select: Male, Female]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22208649"/>
                  </a:ext>
                </a:extLst>
              </a:tr>
              <a:tr h="370840">
                <a:tc>
                  <a:txBody>
                    <a:bodyPr/>
                    <a:lstStyle/>
                    <a:p>
                      <a:r>
                        <a:rPr lang="en-US" b="1"/>
                        <a:t>Patient consent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en-US" sz="1200"/>
                        <a:t>[write ”Yes”, if patient consented that this case will be published in accordance with the privacy laws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13655269"/>
                  </a:ext>
                </a:extLst>
              </a:tr>
              <a:tr h="370840">
                <a:tc>
                  <a:txBody>
                    <a:bodyPr/>
                    <a:lstStyle/>
                    <a:p>
                      <a:r>
                        <a:rPr lang="en-US" b="1" dirty="0"/>
                        <a:t>Learning objective(s)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en-US" sz="1200" dirty="0"/>
                        <a:t>[add here what the reader can expect to learn from this case]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103615125"/>
                  </a:ext>
                </a:extLst>
              </a:tr>
            </a:tbl>
          </a:graphicData>
        </a:graphic>
      </p:graphicFrame>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Title 1"/>
          <p:cNvSpPr txBox="1">
            <a:spLocks noGrp="1"/>
          </p:cNvSpPr>
          <p:nvPr>
            <p:ph type="title"/>
          </p:nvPr>
        </p:nvSpPr>
        <p:spPr>
          <a:xfrm>
            <a:off x="996313" y="274637"/>
            <a:ext cx="9516112" cy="1112373"/>
          </a:xfrm>
        </p:spPr>
        <p:txBody>
          <a:bodyPr>
            <a:normAutofit/>
          </a:bodyPr>
          <a:lstStyle/>
          <a:p>
            <a:r>
              <a:rPr lang="de-CH" dirty="0" err="1"/>
              <a:t>Overview</a:t>
            </a:r>
            <a:r>
              <a:rPr lang="de-CH" dirty="0"/>
              <a:t> / Abstract</a:t>
            </a:r>
          </a:p>
        </p:txBody>
      </p:sp>
      <p:sp>
        <p:nvSpPr>
          <p:cNvPr id="3" name="Content Placeholder 2">
            <a:extLst>
              <a:ext uri="{FF2B5EF4-FFF2-40B4-BE49-F238E27FC236}">
                <a16:creationId xmlns:a16="http://schemas.microsoft.com/office/drawing/2014/main" id="{4812669B-89B5-AD68-FD39-08F9740F3D51}"/>
              </a:ext>
            </a:extLst>
          </p:cNvPr>
          <p:cNvSpPr>
            <a:spLocks noGrp="1"/>
          </p:cNvSpPr>
          <p:nvPr>
            <p:ph sz="quarter" idx="10"/>
          </p:nvPr>
        </p:nvSpPr>
        <p:spPr>
          <a:xfrm>
            <a:off x="996313" y="1767156"/>
            <a:ext cx="7156169" cy="774444"/>
          </a:xfrm>
        </p:spPr>
        <p:txBody>
          <a:bodyPr/>
          <a:lstStyle/>
          <a:p>
            <a:pPr>
              <a:lnSpc>
                <a:spcPct val="105000"/>
              </a:lnSpc>
            </a:pPr>
            <a:r>
              <a:rPr lang="en-US" sz="1200" b="1"/>
              <a:t>Explanation</a:t>
            </a:r>
            <a:endParaRPr lang="en-US" sz="1200"/>
          </a:p>
          <a:p>
            <a:pPr>
              <a:lnSpc>
                <a:spcPct val="105000"/>
              </a:lnSpc>
            </a:pPr>
            <a:r>
              <a:rPr lang="en-US" sz="1200"/>
              <a:t>The overview should introduce the reader to the case. Include all information to convince somebody to view the case in more detail. Optimally, your abstract follows the following structure:</a:t>
            </a:r>
          </a:p>
          <a:p>
            <a:endParaRPr lang="en-US"/>
          </a:p>
        </p:txBody>
      </p:sp>
      <p:graphicFrame>
        <p:nvGraphicFramePr>
          <p:cNvPr id="6" name="Table 5">
            <a:extLst>
              <a:ext uri="{FF2B5EF4-FFF2-40B4-BE49-F238E27FC236}">
                <a16:creationId xmlns:a16="http://schemas.microsoft.com/office/drawing/2014/main" id="{17293209-E86A-3F1E-A4E5-2524B4226D4A}"/>
              </a:ext>
            </a:extLst>
          </p:cNvPr>
          <p:cNvGraphicFramePr>
            <a:graphicFrameLocks noGrp="1"/>
          </p:cNvGraphicFramePr>
          <p:nvPr>
            <p:extLst>
              <p:ext uri="{D42A27DB-BD31-4B8C-83A1-F6EECF244321}">
                <p14:modId xmlns:p14="http://schemas.microsoft.com/office/powerpoint/2010/main" val="387976805"/>
              </p:ext>
            </p:extLst>
          </p:nvPr>
        </p:nvGraphicFramePr>
        <p:xfrm>
          <a:off x="996949" y="2731882"/>
          <a:ext cx="9425007" cy="1410461"/>
        </p:xfrm>
        <a:graphic>
          <a:graphicData uri="http://schemas.openxmlformats.org/drawingml/2006/table">
            <a:tbl>
              <a:tblPr firstRow="1" bandRow="1">
                <a:tableStyleId>{5940675A-B579-460E-94D1-54222C63F5DA}</a:tableStyleId>
              </a:tblPr>
              <a:tblGrid>
                <a:gridCol w="1541064">
                  <a:extLst>
                    <a:ext uri="{9D8B030D-6E8A-4147-A177-3AD203B41FA5}">
                      <a16:colId xmlns:a16="http://schemas.microsoft.com/office/drawing/2014/main" val="90939040"/>
                    </a:ext>
                  </a:extLst>
                </a:gridCol>
                <a:gridCol w="7883943">
                  <a:extLst>
                    <a:ext uri="{9D8B030D-6E8A-4147-A177-3AD203B41FA5}">
                      <a16:colId xmlns:a16="http://schemas.microsoft.com/office/drawing/2014/main" val="2239128379"/>
                    </a:ext>
                  </a:extLst>
                </a:gridCol>
              </a:tblGrid>
              <a:tr h="600705">
                <a:tc>
                  <a:txBody>
                    <a:bodyPr/>
                    <a:lstStyle/>
                    <a:p>
                      <a:r>
                        <a:rPr lang="en-US" b="1"/>
                        <a:t>Introduction</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200"/>
                        <a:t>[background information such as situation presented, relevant patient characteristics (age, history, health,...), challenges, etc.]</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75628722"/>
                  </a:ext>
                </a:extLst>
              </a:tr>
              <a:tr h="347310">
                <a:tc>
                  <a:txBody>
                    <a:bodyPr/>
                    <a:lstStyle/>
                    <a:p>
                      <a:r>
                        <a:rPr lang="en-US" b="1"/>
                        <a:t>Objectives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en-US" sz="1200"/>
                        <a:t>[goal of the treatment]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09103997"/>
                  </a:ext>
                </a:extLst>
              </a:tr>
              <a:tr h="462446">
                <a:tc>
                  <a:txBody>
                    <a:bodyPr/>
                    <a:lstStyle/>
                    <a:p>
                      <a:r>
                        <a:rPr lang="en-US" b="1"/>
                        <a:t>Materials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en-US" sz="1200"/>
                        <a:t>[products, restorations and regeneratives used]</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22208649"/>
                  </a:ext>
                </a:extLst>
              </a:tr>
            </a:tbl>
          </a:graphicData>
        </a:graphic>
      </p:graphicFrame>
    </p:spTree>
    <p:extLst>
      <p:ext uri="{BB962C8B-B14F-4D97-AF65-F5344CB8AC3E}">
        <p14:creationId xmlns:p14="http://schemas.microsoft.com/office/powerpoint/2010/main" val="2747184725"/>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Title 1"/>
          <p:cNvSpPr txBox="1">
            <a:spLocks noGrp="1"/>
          </p:cNvSpPr>
          <p:nvPr>
            <p:ph type="title"/>
          </p:nvPr>
        </p:nvSpPr>
        <p:spPr/>
        <p:txBody>
          <a:bodyPr>
            <a:normAutofit/>
          </a:bodyPr>
          <a:lstStyle/>
          <a:p>
            <a:r>
              <a:rPr lang="de-CH" dirty="0" err="1"/>
              <a:t>Overview</a:t>
            </a:r>
            <a:r>
              <a:rPr lang="de-CH" dirty="0"/>
              <a:t> / Abstract</a:t>
            </a:r>
          </a:p>
        </p:txBody>
      </p:sp>
      <p:graphicFrame>
        <p:nvGraphicFramePr>
          <p:cNvPr id="6" name="Table 5">
            <a:extLst>
              <a:ext uri="{FF2B5EF4-FFF2-40B4-BE49-F238E27FC236}">
                <a16:creationId xmlns:a16="http://schemas.microsoft.com/office/drawing/2014/main" id="{17293209-E86A-3F1E-A4E5-2524B4226D4A}"/>
              </a:ext>
            </a:extLst>
          </p:cNvPr>
          <p:cNvGraphicFramePr>
            <a:graphicFrameLocks noGrp="1"/>
          </p:cNvGraphicFramePr>
          <p:nvPr>
            <p:extLst>
              <p:ext uri="{D42A27DB-BD31-4B8C-83A1-F6EECF244321}">
                <p14:modId xmlns:p14="http://schemas.microsoft.com/office/powerpoint/2010/main" val="3248376811"/>
              </p:ext>
            </p:extLst>
          </p:nvPr>
        </p:nvGraphicFramePr>
        <p:xfrm>
          <a:off x="996949" y="2018539"/>
          <a:ext cx="9425007" cy="1421027"/>
        </p:xfrm>
        <a:graphic>
          <a:graphicData uri="http://schemas.openxmlformats.org/drawingml/2006/table">
            <a:tbl>
              <a:tblPr firstRow="1" bandRow="1">
                <a:tableStyleId>{5940675A-B579-460E-94D1-54222C63F5DA}</a:tableStyleId>
              </a:tblPr>
              <a:tblGrid>
                <a:gridCol w="1541064">
                  <a:extLst>
                    <a:ext uri="{9D8B030D-6E8A-4147-A177-3AD203B41FA5}">
                      <a16:colId xmlns:a16="http://schemas.microsoft.com/office/drawing/2014/main" val="90939040"/>
                    </a:ext>
                  </a:extLst>
                </a:gridCol>
                <a:gridCol w="7883943">
                  <a:extLst>
                    <a:ext uri="{9D8B030D-6E8A-4147-A177-3AD203B41FA5}">
                      <a16:colId xmlns:a16="http://schemas.microsoft.com/office/drawing/2014/main" val="2239128379"/>
                    </a:ext>
                  </a:extLst>
                </a:gridCol>
              </a:tblGrid>
              <a:tr h="600705">
                <a:tc>
                  <a:txBody>
                    <a:bodyPr/>
                    <a:lstStyle/>
                    <a:p>
                      <a:r>
                        <a:rPr lang="en-US" sz="900" b="1">
                          <a:solidFill>
                            <a:schemeClr val="tx1">
                              <a:lumMod val="95000"/>
                              <a:lumOff val="5000"/>
                            </a:schemeClr>
                          </a:solidFill>
                        </a:rPr>
                        <a:t>Summary</a:t>
                      </a:r>
                      <a:endParaRPr lang="en-US" b="1"/>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200" dirty="0"/>
                        <a:t>[</a:t>
                      </a:r>
                      <a:r>
                        <a:rPr lang="en-US" sz="1200" dirty="0">
                          <a:solidFill>
                            <a:schemeClr val="tx1"/>
                          </a:solidFill>
                        </a:rPr>
                        <a:t>brief summary of treatment and protocols used]</a:t>
                      </a:r>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75628722"/>
                  </a:ext>
                </a:extLst>
              </a:tr>
              <a:tr h="347310">
                <a:tc>
                  <a:txBody>
                    <a:bodyPr/>
                    <a:lstStyle/>
                    <a:p>
                      <a:r>
                        <a:rPr lang="en-US" sz="900" b="1">
                          <a:solidFill>
                            <a:schemeClr val="tx1">
                              <a:lumMod val="95000"/>
                              <a:lumOff val="5000"/>
                            </a:schemeClr>
                          </a:solidFill>
                        </a:rPr>
                        <a:t>Results</a:t>
                      </a:r>
                      <a:endParaRPr lang="en-US" b="1"/>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en-US" sz="1200"/>
                        <a:t>[</a:t>
                      </a:r>
                      <a:r>
                        <a:rPr lang="en-US" sz="1200">
                          <a:solidFill>
                            <a:schemeClr val="tx1"/>
                          </a:solidFill>
                        </a:rPr>
                        <a:t>follow-up period and summary of any clinical/technical data/observations</a:t>
                      </a:r>
                      <a:r>
                        <a:rPr lang="en-US" sz="1200"/>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09103997"/>
                  </a:ext>
                </a:extLst>
              </a:tr>
              <a:tr h="462446">
                <a:tc>
                  <a:txBody>
                    <a:bodyPr/>
                    <a:lstStyle/>
                    <a:p>
                      <a:r>
                        <a:rPr lang="en-US" sz="900" b="1">
                          <a:solidFill>
                            <a:schemeClr val="tx1">
                              <a:lumMod val="95000"/>
                              <a:lumOff val="5000"/>
                            </a:schemeClr>
                          </a:solidFill>
                        </a:rPr>
                        <a:t>Conclusion/learnings (only if applicable) </a:t>
                      </a:r>
                      <a:endParaRPr lang="en-US" b="1"/>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en-US" sz="1200" dirty="0"/>
                        <a:t>[</a:t>
                      </a:r>
                      <a:r>
                        <a:rPr lang="en-US" sz="1200" dirty="0">
                          <a:solidFill>
                            <a:schemeClr val="tx1"/>
                          </a:solidFill>
                        </a:rPr>
                        <a:t>overall conclusion statement, recommendations for practitioners</a:t>
                      </a:r>
                      <a:r>
                        <a:rPr lang="en-US" sz="1200" dirty="0"/>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22208649"/>
                  </a:ext>
                </a:extLst>
              </a:tr>
            </a:tbl>
          </a:graphicData>
        </a:graphic>
      </p:graphicFrame>
    </p:spTree>
    <p:extLst>
      <p:ext uri="{BB962C8B-B14F-4D97-AF65-F5344CB8AC3E}">
        <p14:creationId xmlns:p14="http://schemas.microsoft.com/office/powerpoint/2010/main" val="129510757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3CE6B6-194E-EC97-6B2A-C8B726A67F64}"/>
              </a:ext>
            </a:extLst>
          </p:cNvPr>
          <p:cNvSpPr>
            <a:spLocks noGrp="1"/>
          </p:cNvSpPr>
          <p:nvPr>
            <p:ph type="title"/>
          </p:nvPr>
        </p:nvSpPr>
        <p:spPr/>
        <p:txBody>
          <a:bodyPr/>
          <a:lstStyle/>
          <a:p>
            <a:r>
              <a:rPr lang="en-US"/>
              <a:t>Diagnostic photographs</a:t>
            </a:r>
          </a:p>
        </p:txBody>
      </p:sp>
      <p:sp>
        <p:nvSpPr>
          <p:cNvPr id="5" name="Picture Placeholder 4">
            <a:extLst>
              <a:ext uri="{FF2B5EF4-FFF2-40B4-BE49-F238E27FC236}">
                <a16:creationId xmlns:a16="http://schemas.microsoft.com/office/drawing/2014/main" id="{377E74D3-5690-64EA-D572-7E7B580FA0C5}"/>
              </a:ext>
            </a:extLst>
          </p:cNvPr>
          <p:cNvSpPr>
            <a:spLocks noGrp="1"/>
          </p:cNvSpPr>
          <p:nvPr>
            <p:ph type="pic" sz="quarter" idx="13"/>
          </p:nvPr>
        </p:nvSpPr>
        <p:spPr/>
        <p:txBody>
          <a:bodyPr/>
          <a:lstStyle/>
          <a:p>
            <a:endParaRPr lang="en-US"/>
          </a:p>
        </p:txBody>
      </p:sp>
      <p:sp>
        <p:nvSpPr>
          <p:cNvPr id="6" name="Picture Placeholder 5">
            <a:extLst>
              <a:ext uri="{FF2B5EF4-FFF2-40B4-BE49-F238E27FC236}">
                <a16:creationId xmlns:a16="http://schemas.microsoft.com/office/drawing/2014/main" id="{4E44AD9C-C86C-38AF-61B0-1A229900AF72}"/>
              </a:ext>
            </a:extLst>
          </p:cNvPr>
          <p:cNvSpPr>
            <a:spLocks noGrp="1"/>
          </p:cNvSpPr>
          <p:nvPr>
            <p:ph type="pic" sz="quarter" idx="14"/>
          </p:nvPr>
        </p:nvSpPr>
        <p:spPr/>
        <p:txBody>
          <a:bodyPr/>
          <a:lstStyle/>
          <a:p>
            <a:endParaRPr lang="en-US"/>
          </a:p>
        </p:txBody>
      </p:sp>
      <p:sp>
        <p:nvSpPr>
          <p:cNvPr id="7" name="Text Placeholder 6">
            <a:extLst>
              <a:ext uri="{FF2B5EF4-FFF2-40B4-BE49-F238E27FC236}">
                <a16:creationId xmlns:a16="http://schemas.microsoft.com/office/drawing/2014/main" id="{C7448C7F-D049-57CF-4B37-D1A0BBA820D4}"/>
              </a:ext>
            </a:extLst>
          </p:cNvPr>
          <p:cNvSpPr>
            <a:spLocks noGrp="1"/>
          </p:cNvSpPr>
          <p:nvPr>
            <p:ph type="body" sz="quarter" idx="15"/>
          </p:nvPr>
        </p:nvSpPr>
        <p:spPr/>
        <p:txBody>
          <a:bodyPr/>
          <a:lstStyle/>
          <a:p>
            <a:r>
              <a:rPr lang="en-US" b="1"/>
              <a:t>Media 2 </a:t>
            </a:r>
          </a:p>
          <a:p>
            <a:r>
              <a:rPr lang="en-US"/>
              <a:t>[add description of the image or video here]</a:t>
            </a:r>
          </a:p>
        </p:txBody>
      </p:sp>
      <p:sp>
        <p:nvSpPr>
          <p:cNvPr id="15" name="TextBox 14">
            <a:extLst>
              <a:ext uri="{FF2B5EF4-FFF2-40B4-BE49-F238E27FC236}">
                <a16:creationId xmlns:a16="http://schemas.microsoft.com/office/drawing/2014/main" id="{1B184668-FF74-ECF0-E187-609700079CF4}"/>
              </a:ext>
            </a:extLst>
          </p:cNvPr>
          <p:cNvSpPr txBox="1"/>
          <p:nvPr/>
        </p:nvSpPr>
        <p:spPr>
          <a:xfrm>
            <a:off x="908178" y="368953"/>
            <a:ext cx="3696873" cy="42755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ts val="3000"/>
              </a:lnSpc>
              <a:defRPr sz="2600">
                <a:solidFill>
                  <a:srgbClr val="4C4C4C"/>
                </a:solidFill>
              </a:defRPr>
            </a:pPr>
            <a:r>
              <a:rPr lang="en-US" sz="1600">
                <a:solidFill>
                  <a:srgbClr val="FF0000"/>
                </a:solidFill>
              </a:rPr>
              <a:t>[please </a:t>
            </a:r>
            <a:r>
              <a:rPr lang="en-US" sz="1600" err="1">
                <a:solidFill>
                  <a:srgbClr val="FF0000"/>
                </a:solidFill>
              </a:rPr>
              <a:t>duplicate</a:t>
            </a:r>
            <a:r>
              <a:rPr lang="en-US" sz="1600">
                <a:solidFill>
                  <a:srgbClr val="FF0000"/>
                </a:solidFill>
              </a:rPr>
              <a:t> </a:t>
            </a:r>
            <a:r>
              <a:rPr lang="en-US" sz="1600" err="1">
                <a:solidFill>
                  <a:srgbClr val="FF0000"/>
                </a:solidFill>
              </a:rPr>
              <a:t>this</a:t>
            </a:r>
            <a:r>
              <a:rPr lang="en-US" sz="1600">
                <a:solidFill>
                  <a:srgbClr val="FF0000"/>
                </a:solidFill>
              </a:rPr>
              <a:t> </a:t>
            </a:r>
            <a:r>
              <a:rPr lang="en-US" sz="1600" err="1">
                <a:solidFill>
                  <a:srgbClr val="FF0000"/>
                </a:solidFill>
              </a:rPr>
              <a:t>slide</a:t>
            </a:r>
            <a:r>
              <a:rPr lang="en-US" sz="1600">
                <a:solidFill>
                  <a:srgbClr val="FF0000"/>
                </a:solidFill>
              </a:rPr>
              <a:t> </a:t>
            </a:r>
            <a:r>
              <a:rPr lang="en-US" sz="1600" err="1">
                <a:solidFill>
                  <a:srgbClr val="FF0000"/>
                </a:solidFill>
              </a:rPr>
              <a:t>as</a:t>
            </a:r>
            <a:r>
              <a:rPr lang="en-US" sz="1600">
                <a:solidFill>
                  <a:srgbClr val="FF0000"/>
                </a:solidFill>
              </a:rPr>
              <a:t> needed]</a:t>
            </a:r>
          </a:p>
        </p:txBody>
      </p:sp>
      <p:sp>
        <p:nvSpPr>
          <p:cNvPr id="17" name="Text Placeholder 16">
            <a:extLst>
              <a:ext uri="{FF2B5EF4-FFF2-40B4-BE49-F238E27FC236}">
                <a16:creationId xmlns:a16="http://schemas.microsoft.com/office/drawing/2014/main" id="{35E2B648-CA6B-7B2E-BFC0-799904900FCA}"/>
              </a:ext>
            </a:extLst>
          </p:cNvPr>
          <p:cNvSpPr>
            <a:spLocks noGrp="1"/>
          </p:cNvSpPr>
          <p:nvPr>
            <p:ph type="body" sz="quarter" idx="1"/>
          </p:nvPr>
        </p:nvSpPr>
        <p:spPr/>
        <p:txBody>
          <a:bodyPr/>
          <a:lstStyle/>
          <a:p>
            <a:r>
              <a:rPr lang="en-US" b="1"/>
              <a:t>Media 1</a:t>
            </a:r>
          </a:p>
          <a:p>
            <a:r>
              <a:rPr lang="en-US"/>
              <a:t>[add description of the image or video here]</a:t>
            </a:r>
          </a:p>
        </p:txBody>
      </p:sp>
    </p:spTree>
    <p:extLst>
      <p:ext uri="{BB962C8B-B14F-4D97-AF65-F5344CB8AC3E}">
        <p14:creationId xmlns:p14="http://schemas.microsoft.com/office/powerpoint/2010/main" val="378629631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3CE6B6-194E-EC97-6B2A-C8B726A67F64}"/>
              </a:ext>
            </a:extLst>
          </p:cNvPr>
          <p:cNvSpPr>
            <a:spLocks noGrp="1"/>
          </p:cNvSpPr>
          <p:nvPr>
            <p:ph type="title"/>
          </p:nvPr>
        </p:nvSpPr>
        <p:spPr>
          <a:xfrm>
            <a:off x="996313" y="274637"/>
            <a:ext cx="9516112" cy="1112373"/>
          </a:xfrm>
        </p:spPr>
        <p:txBody>
          <a:bodyPr/>
          <a:lstStyle/>
          <a:p>
            <a:r>
              <a:rPr lang="en-US" dirty="0"/>
              <a:t>Treatment planning photos</a:t>
            </a:r>
          </a:p>
        </p:txBody>
      </p:sp>
      <p:sp>
        <p:nvSpPr>
          <p:cNvPr id="10" name="Picture Placeholder 9">
            <a:extLst>
              <a:ext uri="{FF2B5EF4-FFF2-40B4-BE49-F238E27FC236}">
                <a16:creationId xmlns:a16="http://schemas.microsoft.com/office/drawing/2014/main" id="{EA1F07BA-DA33-BC47-6131-4863552DAE20}"/>
              </a:ext>
            </a:extLst>
          </p:cNvPr>
          <p:cNvSpPr>
            <a:spLocks noGrp="1"/>
          </p:cNvSpPr>
          <p:nvPr>
            <p:ph type="pic" sz="quarter" idx="13"/>
          </p:nvPr>
        </p:nvSpPr>
        <p:spPr/>
        <p:txBody>
          <a:bodyPr/>
          <a:lstStyle/>
          <a:p>
            <a:endParaRPr lang="en-US"/>
          </a:p>
        </p:txBody>
      </p:sp>
      <p:sp>
        <p:nvSpPr>
          <p:cNvPr id="17" name="Text Placeholder 16">
            <a:extLst>
              <a:ext uri="{FF2B5EF4-FFF2-40B4-BE49-F238E27FC236}">
                <a16:creationId xmlns:a16="http://schemas.microsoft.com/office/drawing/2014/main" id="{35E2B648-CA6B-7B2E-BFC0-799904900FCA}"/>
              </a:ext>
            </a:extLst>
          </p:cNvPr>
          <p:cNvSpPr>
            <a:spLocks noGrp="1"/>
          </p:cNvSpPr>
          <p:nvPr>
            <p:ph type="body" sz="quarter" idx="1"/>
          </p:nvPr>
        </p:nvSpPr>
        <p:spPr>
          <a:xfrm>
            <a:off x="996313" y="5080035"/>
            <a:ext cx="4330323" cy="1202077"/>
          </a:xfrm>
        </p:spPr>
        <p:txBody>
          <a:bodyPr/>
          <a:lstStyle/>
          <a:p>
            <a:r>
              <a:rPr lang="en-US" b="1"/>
              <a:t>Media 3</a:t>
            </a:r>
          </a:p>
          <a:p>
            <a:r>
              <a:rPr lang="en-US"/>
              <a:t>[add description of the image or video here]</a:t>
            </a:r>
          </a:p>
        </p:txBody>
      </p:sp>
      <p:sp>
        <p:nvSpPr>
          <p:cNvPr id="13" name="Picture Placeholder 12">
            <a:extLst>
              <a:ext uri="{FF2B5EF4-FFF2-40B4-BE49-F238E27FC236}">
                <a16:creationId xmlns:a16="http://schemas.microsoft.com/office/drawing/2014/main" id="{964BB98E-C9DB-13DC-E47A-6B6AF6FDFAE3}"/>
              </a:ext>
            </a:extLst>
          </p:cNvPr>
          <p:cNvSpPr>
            <a:spLocks noGrp="1"/>
          </p:cNvSpPr>
          <p:nvPr>
            <p:ph type="pic" sz="quarter" idx="14"/>
          </p:nvPr>
        </p:nvSpPr>
        <p:spPr/>
        <p:txBody>
          <a:bodyPr/>
          <a:lstStyle/>
          <a:p>
            <a:endParaRPr lang="en-US"/>
          </a:p>
        </p:txBody>
      </p:sp>
      <p:sp>
        <p:nvSpPr>
          <p:cNvPr id="7" name="Text Placeholder 6">
            <a:extLst>
              <a:ext uri="{FF2B5EF4-FFF2-40B4-BE49-F238E27FC236}">
                <a16:creationId xmlns:a16="http://schemas.microsoft.com/office/drawing/2014/main" id="{C7448C7F-D049-57CF-4B37-D1A0BBA820D4}"/>
              </a:ext>
            </a:extLst>
          </p:cNvPr>
          <p:cNvSpPr>
            <a:spLocks noGrp="1"/>
          </p:cNvSpPr>
          <p:nvPr>
            <p:ph type="body" sz="quarter" idx="15"/>
          </p:nvPr>
        </p:nvSpPr>
        <p:spPr>
          <a:xfrm>
            <a:off x="6174424" y="5080034"/>
            <a:ext cx="4356001" cy="1202077"/>
          </a:xfrm>
        </p:spPr>
        <p:txBody>
          <a:bodyPr/>
          <a:lstStyle/>
          <a:p>
            <a:r>
              <a:rPr lang="en-US" b="1"/>
              <a:t>Media 4 </a:t>
            </a:r>
          </a:p>
          <a:p>
            <a:r>
              <a:rPr lang="en-US"/>
              <a:t>[add description of the image or video here]</a:t>
            </a:r>
          </a:p>
        </p:txBody>
      </p:sp>
      <p:sp>
        <p:nvSpPr>
          <p:cNvPr id="15" name="TextBox 14">
            <a:extLst>
              <a:ext uri="{FF2B5EF4-FFF2-40B4-BE49-F238E27FC236}">
                <a16:creationId xmlns:a16="http://schemas.microsoft.com/office/drawing/2014/main" id="{1B184668-FF74-ECF0-E187-609700079CF4}"/>
              </a:ext>
            </a:extLst>
          </p:cNvPr>
          <p:cNvSpPr txBox="1"/>
          <p:nvPr/>
        </p:nvSpPr>
        <p:spPr>
          <a:xfrm>
            <a:off x="908178" y="368953"/>
            <a:ext cx="3696873" cy="42755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ts val="3000"/>
              </a:lnSpc>
              <a:defRPr sz="2600">
                <a:solidFill>
                  <a:srgbClr val="4C4C4C"/>
                </a:solidFill>
              </a:defRPr>
            </a:pPr>
            <a:r>
              <a:rPr lang="en-US" sz="1600">
                <a:solidFill>
                  <a:srgbClr val="FF0000"/>
                </a:solidFill>
              </a:rPr>
              <a:t>[please </a:t>
            </a:r>
            <a:r>
              <a:rPr lang="en-US" sz="1600" err="1">
                <a:solidFill>
                  <a:srgbClr val="FF0000"/>
                </a:solidFill>
              </a:rPr>
              <a:t>duplicate</a:t>
            </a:r>
            <a:r>
              <a:rPr lang="en-US" sz="1600">
                <a:solidFill>
                  <a:srgbClr val="FF0000"/>
                </a:solidFill>
              </a:rPr>
              <a:t> </a:t>
            </a:r>
            <a:r>
              <a:rPr lang="en-US" sz="1600" err="1">
                <a:solidFill>
                  <a:srgbClr val="FF0000"/>
                </a:solidFill>
              </a:rPr>
              <a:t>this</a:t>
            </a:r>
            <a:r>
              <a:rPr lang="en-US" sz="1600">
                <a:solidFill>
                  <a:srgbClr val="FF0000"/>
                </a:solidFill>
              </a:rPr>
              <a:t> </a:t>
            </a:r>
            <a:r>
              <a:rPr lang="en-US" sz="1600" err="1">
                <a:solidFill>
                  <a:srgbClr val="FF0000"/>
                </a:solidFill>
              </a:rPr>
              <a:t>slide</a:t>
            </a:r>
            <a:r>
              <a:rPr lang="en-US" sz="1600">
                <a:solidFill>
                  <a:srgbClr val="FF0000"/>
                </a:solidFill>
              </a:rPr>
              <a:t> </a:t>
            </a:r>
            <a:r>
              <a:rPr lang="en-US" sz="1600" err="1">
                <a:solidFill>
                  <a:srgbClr val="FF0000"/>
                </a:solidFill>
              </a:rPr>
              <a:t>as</a:t>
            </a:r>
            <a:r>
              <a:rPr lang="en-US" sz="1600">
                <a:solidFill>
                  <a:srgbClr val="FF0000"/>
                </a:solidFill>
              </a:rPr>
              <a:t> needed]</a:t>
            </a:r>
          </a:p>
        </p:txBody>
      </p:sp>
    </p:spTree>
    <p:extLst>
      <p:ext uri="{BB962C8B-B14F-4D97-AF65-F5344CB8AC3E}">
        <p14:creationId xmlns:p14="http://schemas.microsoft.com/office/powerpoint/2010/main" val="2872897347"/>
      </p:ext>
    </p:extLst>
  </p:cSld>
  <p:clrMapOvr>
    <a:masterClrMapping/>
  </p:clrMapOvr>
  <p:transition spd="med"/>
</p:sld>
</file>

<file path=ppt/theme/theme1.xml><?xml version="1.0" encoding="utf-8"?>
<a:theme xmlns:a="http://schemas.openxmlformats.org/drawingml/2006/main" name="_NB_template_16x9_2014">
  <a:themeElements>
    <a:clrScheme name="_NB_template_16x9_2014">
      <a:dk1>
        <a:srgbClr val="000000"/>
      </a:dk1>
      <a:lt1>
        <a:srgbClr val="FFFFFF"/>
      </a:lt1>
      <a:dk2>
        <a:srgbClr val="A7A7A7"/>
      </a:dk2>
      <a:lt2>
        <a:srgbClr val="535353"/>
      </a:lt2>
      <a:accent1>
        <a:srgbClr val="CC0000"/>
      </a:accent1>
      <a:accent2>
        <a:srgbClr val="D6B89E"/>
      </a:accent2>
      <a:accent3>
        <a:srgbClr val="8F8F8F"/>
      </a:accent3>
      <a:accent4>
        <a:srgbClr val="707070"/>
      </a:accent4>
      <a:accent5>
        <a:srgbClr val="E2AAAA"/>
      </a:accent5>
      <a:accent6>
        <a:srgbClr val="C2A68F"/>
      </a:accent6>
      <a:hlink>
        <a:srgbClr val="0000FF"/>
      </a:hlink>
      <a:folHlink>
        <a:srgbClr val="FF00FF"/>
      </a:folHlink>
    </a:clrScheme>
    <a:fontScheme name="_NB_template_16x9_2014">
      <a:majorFont>
        <a:latin typeface="Helvetica"/>
        <a:ea typeface="Helvetica"/>
        <a:cs typeface="Helvetica"/>
      </a:majorFont>
      <a:minorFont>
        <a:latin typeface="Arial"/>
        <a:ea typeface="Arial"/>
        <a:cs typeface="Arial"/>
      </a:minorFont>
    </a:fontScheme>
    <a:fmtScheme name="_NB_template_16x9_20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18000" tIns="18000" rIns="18000" bIns="1800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5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5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_NB_template_16x9_2014">
  <a:themeElements>
    <a:clrScheme name="_NB_template_16x9_2014">
      <a:dk1>
        <a:srgbClr val="000000"/>
      </a:dk1>
      <a:lt1>
        <a:srgbClr val="FFFFFF"/>
      </a:lt1>
      <a:dk2>
        <a:srgbClr val="A7A7A7"/>
      </a:dk2>
      <a:lt2>
        <a:srgbClr val="535353"/>
      </a:lt2>
      <a:accent1>
        <a:srgbClr val="CC0000"/>
      </a:accent1>
      <a:accent2>
        <a:srgbClr val="D6B89E"/>
      </a:accent2>
      <a:accent3>
        <a:srgbClr val="8F8F8F"/>
      </a:accent3>
      <a:accent4>
        <a:srgbClr val="707070"/>
      </a:accent4>
      <a:accent5>
        <a:srgbClr val="E2AAAA"/>
      </a:accent5>
      <a:accent6>
        <a:srgbClr val="C2A68F"/>
      </a:accent6>
      <a:hlink>
        <a:srgbClr val="0000FF"/>
      </a:hlink>
      <a:folHlink>
        <a:srgbClr val="FF00FF"/>
      </a:folHlink>
    </a:clrScheme>
    <a:fontScheme name="_NB_template_16x9_2014">
      <a:majorFont>
        <a:latin typeface="Helvetica"/>
        <a:ea typeface="Helvetica"/>
        <a:cs typeface="Helvetica"/>
      </a:majorFont>
      <a:minorFont>
        <a:latin typeface="Arial"/>
        <a:ea typeface="Arial"/>
        <a:cs typeface="Arial"/>
      </a:minorFont>
    </a:fontScheme>
    <a:fmtScheme name="_NB_template_16x9_20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18000" tIns="18000" rIns="18000" bIns="1800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5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5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6e8b47a-220d-4a26-9e3d-9f1ece5c649b">
      <Terms xmlns="http://schemas.microsoft.com/office/infopath/2007/PartnerControls"/>
    </lcf76f155ced4ddcb4097134ff3c332f>
    <TaxCatchAll xmlns="7f72dcee-9059-4ba1-995e-76ff703adbaa" xsi:nil="true"/>
    <SharedWithUsers xmlns="7f72dcee-9059-4ba1-995e-76ff703adbaa">
      <UserInfo>
        <DisplayName/>
        <AccountId xsi:nil="true"/>
        <AccountType/>
      </UserInfo>
    </SharedWithUsers>
    <MediaLengthInSeconds xmlns="16e8b47a-220d-4a26-9e3d-9f1ece5c649b" xsi:nil="true"/>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29822C0B703624090CA89BD34F150CC" ma:contentTypeVersion="17" ma:contentTypeDescription="Create a new document." ma:contentTypeScope="" ma:versionID="14da561c4cebe27a9948c21477162d45">
  <xsd:schema xmlns:xsd="http://www.w3.org/2001/XMLSchema" xmlns:xs="http://www.w3.org/2001/XMLSchema" xmlns:p="http://schemas.microsoft.com/office/2006/metadata/properties" xmlns:ns1="http://schemas.microsoft.com/sharepoint/v3" xmlns:ns2="16e8b47a-220d-4a26-9e3d-9f1ece5c649b" xmlns:ns3="7f72dcee-9059-4ba1-995e-76ff703adbaa" targetNamespace="http://schemas.microsoft.com/office/2006/metadata/properties" ma:root="true" ma:fieldsID="b849d64da0d912e45a626d35b8b046e4" ns1:_="" ns2:_="" ns3:_="">
    <xsd:import namespace="http://schemas.microsoft.com/sharepoint/v3"/>
    <xsd:import namespace="16e8b47a-220d-4a26-9e3d-9f1ece5c649b"/>
    <xsd:import namespace="7f72dcee-9059-4ba1-995e-76ff703adba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element ref="ns1:_ip_UnifiedCompliancePolicyProperties" minOccurs="0"/>
                <xsd:element ref="ns1:_ip_UnifiedCompliancePolicyUIActio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e8b47a-220d-4a26-9e3d-9f1ece5c64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51d47f98-939b-4431-b793-419ec2aa7aae"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f72dcee-9059-4ba1-995e-76ff703adbaa"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68bd6d8d-dba7-4414-8af7-47f96f51729b}" ma:internalName="TaxCatchAll" ma:showField="CatchAllData" ma:web="7f72dcee-9059-4ba1-995e-76ff703adbaa">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67517BB-E019-4A1B-A969-C8B46A90C28B}">
  <ds:schemaRefs>
    <ds:schemaRef ds:uri="http://schemas.microsoft.com/office/2006/metadata/properties"/>
    <ds:schemaRef ds:uri="http://schemas.microsoft.com/office/infopath/2007/PartnerControls"/>
    <ds:schemaRef ds:uri="16e8b47a-220d-4a26-9e3d-9f1ece5c649b"/>
    <ds:schemaRef ds:uri="7f72dcee-9059-4ba1-995e-76ff703adbaa"/>
    <ds:schemaRef ds:uri="http://schemas.microsoft.com/sharepoint/v3"/>
  </ds:schemaRefs>
</ds:datastoreItem>
</file>

<file path=customXml/itemProps2.xml><?xml version="1.0" encoding="utf-8"?>
<ds:datastoreItem xmlns:ds="http://schemas.openxmlformats.org/officeDocument/2006/customXml" ds:itemID="{A1C44991-0059-4A25-B2F9-D81571CC79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6e8b47a-220d-4a26-9e3d-9f1ece5c649b"/>
    <ds:schemaRef ds:uri="7f72dcee-9059-4ba1-995e-76ff703adb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6542190-8A05-4EE6-9E74-1B569DAB018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1330</Words>
  <Application>Microsoft Office PowerPoint</Application>
  <PresentationFormat>Custom</PresentationFormat>
  <Paragraphs>112</Paragraphs>
  <Slides>15</Slides>
  <Notes>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_NB_template_16x9_2014</vt:lpstr>
      <vt:lpstr>PowerPoint Presentation</vt:lpstr>
      <vt:lpstr>FOR Case Submission guidelines and procedure</vt:lpstr>
      <vt:lpstr>FOR Case Submission guidelines and procedure</vt:lpstr>
      <vt:lpstr>Copyright</vt:lpstr>
      <vt:lpstr>Patient case: General information</vt:lpstr>
      <vt:lpstr>Overview / Abstract</vt:lpstr>
      <vt:lpstr>Overview / Abstract</vt:lpstr>
      <vt:lpstr>Diagnostic photographs</vt:lpstr>
      <vt:lpstr>Treatment planning photos</vt:lpstr>
      <vt:lpstr>Stage X surgery photos</vt:lpstr>
      <vt:lpstr>Provisional restorative procedure photos</vt:lpstr>
      <vt:lpstr>Final restorative procedure photos</vt:lpstr>
      <vt:lpstr>Follow-up and outcome photos</vt:lpstr>
      <vt:lpstr>List of related publications (if applicable)</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Sandor, Daniel</dc:creator>
  <cp:lastModifiedBy>Baiceanu, Andrei</cp:lastModifiedBy>
  <cp:revision>56</cp:revision>
  <dcterms:modified xsi:type="dcterms:W3CDTF">2024-10-02T10:49:52Z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0x010100229822C0B703624090CA89BD34F150CC</vt:lpwstr>
  </property>
  <property fmtid="{D5CDD505-2E9C-101B-9397-08002B2CF9AE}" pid="3" name="Order">
    <vt:r8>10908800</vt:r8>
  </property>
  <property fmtid="{D5CDD505-2E9C-101B-9397-08002B2CF9AE}" pid="4" name="ComplianceAssetId">
    <vt:lpwstr/>
  </property>
  <property fmtid="{D5CDD505-2E9C-101B-9397-08002B2CF9AE}" pid="5" name="_ExtendedDescription">
    <vt:lpwstr/>
  </property>
  <property fmtid="{D5CDD505-2E9C-101B-9397-08002B2CF9AE}" pid="6" name="TriggerFlowInfo">
    <vt:lpwstr/>
  </property>
  <property fmtid="{D5CDD505-2E9C-101B-9397-08002B2CF9AE}" pid="7" name="MediaServiceImageTags">
    <vt:lpwstr/>
  </property>
  <property fmtid="{D5CDD505-2E9C-101B-9397-08002B2CF9AE}" pid="8" name="_SourceUrl">
    <vt:lpwstr/>
  </property>
  <property fmtid="{D5CDD505-2E9C-101B-9397-08002B2CF9AE}" pid="9" name="_SharedFileIndex">
    <vt:lpwstr/>
  </property>
</Properties>
</file>